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6.jpg" ContentType="image/pn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66" r:id="rId5"/>
    <p:sldId id="256" r:id="rId6"/>
    <p:sldId id="257" r:id="rId7"/>
    <p:sldId id="267" r:id="rId8"/>
    <p:sldId id="268" r:id="rId9"/>
    <p:sldId id="272" r:id="rId10"/>
    <p:sldId id="274" r:id="rId11"/>
    <p:sldId id="273" r:id="rId12"/>
    <p:sldId id="276" r:id="rId13"/>
    <p:sldId id="279" r:id="rId14"/>
    <p:sldId id="285" r:id="rId15"/>
    <p:sldId id="286" r:id="rId16"/>
    <p:sldId id="287" r:id="rId17"/>
    <p:sldId id="280" r:id="rId18"/>
    <p:sldId id="288" r:id="rId19"/>
    <p:sldId id="281" r:id="rId20"/>
    <p:sldId id="289" r:id="rId21"/>
    <p:sldId id="290" r:id="rId22"/>
    <p:sldId id="282" r:id="rId23"/>
    <p:sldId id="284" r:id="rId24"/>
    <p:sldId id="283" r:id="rId25"/>
    <p:sldId id="278" r:id="rId26"/>
    <p:sldId id="275" r:id="rId27"/>
    <p:sldId id="269" r:id="rId28"/>
    <p:sldId id="277" r:id="rId29"/>
    <p:sldId id="271"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ê Đức Long" initials="LĐL" lastIdx="2" clrIdx="0">
    <p:extLst>
      <p:ext uri="{19B8F6BF-5375-455C-9EA6-DF929625EA0E}">
        <p15:presenceInfo xmlns:p15="http://schemas.microsoft.com/office/powerpoint/2012/main" userId="6677982724157d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74" autoAdjust="0"/>
  </p:normalViewPr>
  <p:slideViewPr>
    <p:cSldViewPr snapToGrid="0" showGuides="1">
      <p:cViewPr varScale="1">
        <p:scale>
          <a:sx n="88" d="100"/>
          <a:sy n="88" d="100"/>
        </p:scale>
        <p:origin x="451" y="62"/>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2" Type="http://schemas.openxmlformats.org/officeDocument/2006/relationships/hyperlink" Target="https://en.wikipedia.org/wiki/Dynamic_web_page" TargetMode="External"/><Relationship Id="rId1" Type="http://schemas.openxmlformats.org/officeDocument/2006/relationships/hyperlink" Target="https://en.wikipedia.org/wiki/Server-side_scripting" TargetMode="External"/></Relationships>
</file>

<file path=ppt/diagrams/_rels/data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4.png"/><Relationship Id="rId6" Type="http://schemas.openxmlformats.org/officeDocument/2006/relationships/image" Target="../media/image21.svg"/><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18.png"/><Relationship Id="rId1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2" Type="http://schemas.openxmlformats.org/officeDocument/2006/relationships/hyperlink" Target="https://en.wikipedia.org/wiki/Dynamic_web_page" TargetMode="External"/><Relationship Id="rId1" Type="http://schemas.openxmlformats.org/officeDocument/2006/relationships/hyperlink" Target="https://en.wikipedia.org/wiki/Server-side_scripting" TargetMode="External"/></Relationships>
</file>

<file path=ppt/diagrams/_rels/drawing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4.png"/><Relationship Id="rId6" Type="http://schemas.openxmlformats.org/officeDocument/2006/relationships/image" Target="../media/image21.svg"/><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18.png"/><Relationship Id="rId1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934C95-A7DE-4710-9035-33DC5B7D9548}"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ADFF1B15-DF47-40B1-928E-76999210A17B}">
      <dgm:prSet/>
      <dgm:spPr/>
      <dgm:t>
        <a:bodyPr/>
        <a:lstStyle/>
        <a:p>
          <a:r>
            <a:rPr lang="en-US" dirty="0"/>
            <a:t>The goal of this project is to create an e-commerce web application called Amazing, with functions that are close to the Amazon online store. Features include user authentication, product listings management system, browse and search feature for product listings, shopping cart function and checkout procedure.</a:t>
          </a:r>
        </a:p>
      </dgm:t>
    </dgm:pt>
    <dgm:pt modelId="{7AB6724D-9F0E-4F89-8A33-ABCC536D37F8}" type="parTrans" cxnId="{E9E978BF-E2AE-4AF9-A522-B7DC8F5A6A82}">
      <dgm:prSet/>
      <dgm:spPr/>
      <dgm:t>
        <a:bodyPr/>
        <a:lstStyle/>
        <a:p>
          <a:endParaRPr lang="en-US"/>
        </a:p>
      </dgm:t>
    </dgm:pt>
    <dgm:pt modelId="{E836F1C4-55BF-4608-A4FD-A9F5291277E6}" type="sibTrans" cxnId="{E9E978BF-E2AE-4AF9-A522-B7DC8F5A6A82}">
      <dgm:prSet/>
      <dgm:spPr/>
      <dgm:t>
        <a:bodyPr/>
        <a:lstStyle/>
        <a:p>
          <a:endParaRPr lang="en-US"/>
        </a:p>
      </dgm:t>
    </dgm:pt>
    <dgm:pt modelId="{56D8B7E0-1897-44DD-92B0-E25D781C0481}">
      <dgm:prSet/>
      <dgm:spPr/>
      <dgm:t>
        <a:bodyPr/>
        <a:lstStyle/>
        <a:p>
          <a:r>
            <a:rPr lang="en-US"/>
            <a:t>The web application should be functional and accessible from any device and OS with a browser and internet connection.</a:t>
          </a:r>
        </a:p>
      </dgm:t>
    </dgm:pt>
    <dgm:pt modelId="{4A4DBEE9-906B-472A-A9BE-3E6E91B97B32}" type="parTrans" cxnId="{36D97DF1-47B6-424E-B314-656BB64061ED}">
      <dgm:prSet/>
      <dgm:spPr/>
      <dgm:t>
        <a:bodyPr/>
        <a:lstStyle/>
        <a:p>
          <a:endParaRPr lang="en-US"/>
        </a:p>
      </dgm:t>
    </dgm:pt>
    <dgm:pt modelId="{4A1275E9-360E-4AD8-AF60-3A31B20FE74D}" type="sibTrans" cxnId="{36D97DF1-47B6-424E-B314-656BB64061ED}">
      <dgm:prSet/>
      <dgm:spPr/>
      <dgm:t>
        <a:bodyPr/>
        <a:lstStyle/>
        <a:p>
          <a:endParaRPr lang="en-US"/>
        </a:p>
      </dgm:t>
    </dgm:pt>
    <dgm:pt modelId="{375898D4-24AB-4289-88A7-714AA3DA6BE9}">
      <dgm:prSet/>
      <dgm:spPr/>
      <dgm:t>
        <a:bodyPr/>
        <a:lstStyle/>
        <a:p>
          <a:r>
            <a:rPr lang="en-US"/>
            <a:t>The database should be maintained to store and access product and user information.</a:t>
          </a:r>
        </a:p>
      </dgm:t>
    </dgm:pt>
    <dgm:pt modelId="{4439CD6A-5203-4F10-AF06-6F5500D8161E}" type="parTrans" cxnId="{5BF6F9C3-CBB2-46B9-ADC6-F097CAC8991B}">
      <dgm:prSet/>
      <dgm:spPr/>
      <dgm:t>
        <a:bodyPr/>
        <a:lstStyle/>
        <a:p>
          <a:endParaRPr lang="en-US"/>
        </a:p>
      </dgm:t>
    </dgm:pt>
    <dgm:pt modelId="{6483A5FA-73EE-48A4-B748-63F5F0957830}" type="sibTrans" cxnId="{5BF6F9C3-CBB2-46B9-ADC6-F097CAC8991B}">
      <dgm:prSet/>
      <dgm:spPr/>
      <dgm:t>
        <a:bodyPr/>
        <a:lstStyle/>
        <a:p>
          <a:endParaRPr lang="en-US"/>
        </a:p>
      </dgm:t>
    </dgm:pt>
    <dgm:pt modelId="{5D1CE5B3-F03F-49D4-8394-C0BD1581CC9D}" type="pres">
      <dgm:prSet presAssocID="{5D934C95-A7DE-4710-9035-33DC5B7D9548}" presName="linear" presStyleCnt="0">
        <dgm:presLayoutVars>
          <dgm:animLvl val="lvl"/>
          <dgm:resizeHandles val="exact"/>
        </dgm:presLayoutVars>
      </dgm:prSet>
      <dgm:spPr/>
      <dgm:t>
        <a:bodyPr/>
        <a:lstStyle/>
        <a:p>
          <a:endParaRPr lang="en-US"/>
        </a:p>
      </dgm:t>
    </dgm:pt>
    <dgm:pt modelId="{8950336E-5126-49CC-9DFE-3B9D00953DC0}" type="pres">
      <dgm:prSet presAssocID="{ADFF1B15-DF47-40B1-928E-76999210A17B}" presName="parentText" presStyleLbl="node1" presStyleIdx="0" presStyleCnt="3">
        <dgm:presLayoutVars>
          <dgm:chMax val="0"/>
          <dgm:bulletEnabled val="1"/>
        </dgm:presLayoutVars>
      </dgm:prSet>
      <dgm:spPr/>
      <dgm:t>
        <a:bodyPr/>
        <a:lstStyle/>
        <a:p>
          <a:endParaRPr lang="en-US"/>
        </a:p>
      </dgm:t>
    </dgm:pt>
    <dgm:pt modelId="{8F8256AE-A10D-4ADD-8C57-1D99D70B57D0}" type="pres">
      <dgm:prSet presAssocID="{E836F1C4-55BF-4608-A4FD-A9F5291277E6}" presName="spacer" presStyleCnt="0"/>
      <dgm:spPr/>
    </dgm:pt>
    <dgm:pt modelId="{D056E9A7-DBD9-4B9C-A93D-62CE4B6C0EF4}" type="pres">
      <dgm:prSet presAssocID="{56D8B7E0-1897-44DD-92B0-E25D781C0481}" presName="parentText" presStyleLbl="node1" presStyleIdx="1" presStyleCnt="3">
        <dgm:presLayoutVars>
          <dgm:chMax val="0"/>
          <dgm:bulletEnabled val="1"/>
        </dgm:presLayoutVars>
      </dgm:prSet>
      <dgm:spPr/>
      <dgm:t>
        <a:bodyPr/>
        <a:lstStyle/>
        <a:p>
          <a:endParaRPr lang="en-US"/>
        </a:p>
      </dgm:t>
    </dgm:pt>
    <dgm:pt modelId="{C05E2A96-0541-4392-A3E9-0BA94F3741EE}" type="pres">
      <dgm:prSet presAssocID="{4A1275E9-360E-4AD8-AF60-3A31B20FE74D}" presName="spacer" presStyleCnt="0"/>
      <dgm:spPr/>
    </dgm:pt>
    <dgm:pt modelId="{2DFFCBB5-7370-4D7D-8D62-0FE9F293CC62}" type="pres">
      <dgm:prSet presAssocID="{375898D4-24AB-4289-88A7-714AA3DA6BE9}" presName="parentText" presStyleLbl="node1" presStyleIdx="2" presStyleCnt="3">
        <dgm:presLayoutVars>
          <dgm:chMax val="0"/>
          <dgm:bulletEnabled val="1"/>
        </dgm:presLayoutVars>
      </dgm:prSet>
      <dgm:spPr/>
      <dgm:t>
        <a:bodyPr/>
        <a:lstStyle/>
        <a:p>
          <a:endParaRPr lang="en-US"/>
        </a:p>
      </dgm:t>
    </dgm:pt>
  </dgm:ptLst>
  <dgm:cxnLst>
    <dgm:cxn modelId="{36D97DF1-47B6-424E-B314-656BB64061ED}" srcId="{5D934C95-A7DE-4710-9035-33DC5B7D9548}" destId="{56D8B7E0-1897-44DD-92B0-E25D781C0481}" srcOrd="1" destOrd="0" parTransId="{4A4DBEE9-906B-472A-A9BE-3E6E91B97B32}" sibTransId="{4A1275E9-360E-4AD8-AF60-3A31B20FE74D}"/>
    <dgm:cxn modelId="{A1F1E1EA-31F2-4F82-B67D-49B292F7A546}" type="presOf" srcId="{ADFF1B15-DF47-40B1-928E-76999210A17B}" destId="{8950336E-5126-49CC-9DFE-3B9D00953DC0}" srcOrd="0" destOrd="0" presId="urn:microsoft.com/office/officeart/2005/8/layout/vList2"/>
    <dgm:cxn modelId="{31E6F1C6-0622-4782-ACBD-DBBCC1DF3C27}" type="presOf" srcId="{375898D4-24AB-4289-88A7-714AA3DA6BE9}" destId="{2DFFCBB5-7370-4D7D-8D62-0FE9F293CC62}" srcOrd="0" destOrd="0" presId="urn:microsoft.com/office/officeart/2005/8/layout/vList2"/>
    <dgm:cxn modelId="{E9E978BF-E2AE-4AF9-A522-B7DC8F5A6A82}" srcId="{5D934C95-A7DE-4710-9035-33DC5B7D9548}" destId="{ADFF1B15-DF47-40B1-928E-76999210A17B}" srcOrd="0" destOrd="0" parTransId="{7AB6724D-9F0E-4F89-8A33-ABCC536D37F8}" sibTransId="{E836F1C4-55BF-4608-A4FD-A9F5291277E6}"/>
    <dgm:cxn modelId="{4F350AEC-5590-4B67-883C-5EF8B4C0ABEC}" type="presOf" srcId="{5D934C95-A7DE-4710-9035-33DC5B7D9548}" destId="{5D1CE5B3-F03F-49D4-8394-C0BD1581CC9D}" srcOrd="0" destOrd="0" presId="urn:microsoft.com/office/officeart/2005/8/layout/vList2"/>
    <dgm:cxn modelId="{5BF6F9C3-CBB2-46B9-ADC6-F097CAC8991B}" srcId="{5D934C95-A7DE-4710-9035-33DC5B7D9548}" destId="{375898D4-24AB-4289-88A7-714AA3DA6BE9}" srcOrd="2" destOrd="0" parTransId="{4439CD6A-5203-4F10-AF06-6F5500D8161E}" sibTransId="{6483A5FA-73EE-48A4-B748-63F5F0957830}"/>
    <dgm:cxn modelId="{5DE77701-EF83-468E-8803-54632478C2D0}" type="presOf" srcId="{56D8B7E0-1897-44DD-92B0-E25D781C0481}" destId="{D056E9A7-DBD9-4B9C-A93D-62CE4B6C0EF4}" srcOrd="0" destOrd="0" presId="urn:microsoft.com/office/officeart/2005/8/layout/vList2"/>
    <dgm:cxn modelId="{F7FF2CDF-6C37-43CC-A26E-CB45A9140F55}" type="presParOf" srcId="{5D1CE5B3-F03F-49D4-8394-C0BD1581CC9D}" destId="{8950336E-5126-49CC-9DFE-3B9D00953DC0}" srcOrd="0" destOrd="0" presId="urn:microsoft.com/office/officeart/2005/8/layout/vList2"/>
    <dgm:cxn modelId="{FBEBB221-B661-4753-B17C-7A2F2E49E482}" type="presParOf" srcId="{5D1CE5B3-F03F-49D4-8394-C0BD1581CC9D}" destId="{8F8256AE-A10D-4ADD-8C57-1D99D70B57D0}" srcOrd="1" destOrd="0" presId="urn:microsoft.com/office/officeart/2005/8/layout/vList2"/>
    <dgm:cxn modelId="{D26F4FDF-7B6E-4A4A-9A34-AA064A63EA43}" type="presParOf" srcId="{5D1CE5B3-F03F-49D4-8394-C0BD1581CC9D}" destId="{D056E9A7-DBD9-4B9C-A93D-62CE4B6C0EF4}" srcOrd="2" destOrd="0" presId="urn:microsoft.com/office/officeart/2005/8/layout/vList2"/>
    <dgm:cxn modelId="{7FFA5AE0-125E-4472-9DA2-3ADFA204EF6F}" type="presParOf" srcId="{5D1CE5B3-F03F-49D4-8394-C0BD1581CC9D}" destId="{C05E2A96-0541-4392-A3E9-0BA94F3741EE}" srcOrd="3" destOrd="0" presId="urn:microsoft.com/office/officeart/2005/8/layout/vList2"/>
    <dgm:cxn modelId="{89860914-A7A8-47E4-8291-02B76A58233E}" type="presParOf" srcId="{5D1CE5B3-F03F-49D4-8394-C0BD1581CC9D}" destId="{2DFFCBB5-7370-4D7D-8D62-0FE9F293CC6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424FD3-3F1F-4B6E-AE13-7AAA089F4E1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7D030D83-D3A2-40BC-9739-5C037DF08481}">
      <dgm:prSet/>
      <dgm:spPr/>
      <dgm:t>
        <a:bodyPr/>
        <a:lstStyle/>
        <a:p>
          <a:r>
            <a:rPr lang="en-US" dirty="0"/>
            <a:t>Front end: React.js.</a:t>
          </a:r>
        </a:p>
      </dgm:t>
    </dgm:pt>
    <dgm:pt modelId="{0416D246-3808-418E-A849-8CA4E0E4C7DC}" type="parTrans" cxnId="{B8E30187-6225-4551-BDB8-B08F7360603C}">
      <dgm:prSet/>
      <dgm:spPr/>
      <dgm:t>
        <a:bodyPr/>
        <a:lstStyle/>
        <a:p>
          <a:endParaRPr lang="en-US"/>
        </a:p>
      </dgm:t>
    </dgm:pt>
    <dgm:pt modelId="{88523548-274F-4444-9B77-11051B3035C0}" type="sibTrans" cxnId="{B8E30187-6225-4551-BDB8-B08F7360603C}">
      <dgm:prSet/>
      <dgm:spPr/>
      <dgm:t>
        <a:bodyPr/>
        <a:lstStyle/>
        <a:p>
          <a:endParaRPr lang="en-US"/>
        </a:p>
      </dgm:t>
    </dgm:pt>
    <dgm:pt modelId="{6C7703C1-A33D-44F8-9C78-42248F92951F}">
      <dgm:prSet/>
      <dgm:spPr/>
      <dgm:t>
        <a:bodyPr/>
        <a:lstStyle/>
        <a:p>
          <a:r>
            <a:rPr lang="en-US"/>
            <a:t>Back-end: Node.js, MongoDB.</a:t>
          </a:r>
        </a:p>
      </dgm:t>
    </dgm:pt>
    <dgm:pt modelId="{0B4689D0-F18A-4B1D-BF12-68DB1E3F905B}" type="parTrans" cxnId="{7220F704-3A86-4291-B052-5501B264C457}">
      <dgm:prSet/>
      <dgm:spPr/>
      <dgm:t>
        <a:bodyPr/>
        <a:lstStyle/>
        <a:p>
          <a:endParaRPr lang="en-US"/>
        </a:p>
      </dgm:t>
    </dgm:pt>
    <dgm:pt modelId="{88FA82A7-E6D0-4FB8-A743-EBCD3E117087}" type="sibTrans" cxnId="{7220F704-3A86-4291-B052-5501B264C457}">
      <dgm:prSet/>
      <dgm:spPr/>
      <dgm:t>
        <a:bodyPr/>
        <a:lstStyle/>
        <a:p>
          <a:endParaRPr lang="en-US"/>
        </a:p>
      </dgm:t>
    </dgm:pt>
    <dgm:pt modelId="{DD6DD843-4EDE-43F4-8D40-5ACFEA64D09F}">
      <dgm:prSet/>
      <dgm:spPr/>
      <dgm:t>
        <a:bodyPr/>
        <a:lstStyle/>
        <a:p>
          <a:r>
            <a:rPr lang="en-US" dirty="0"/>
            <a:t>Deployment environment: </a:t>
          </a:r>
          <a:r>
            <a:rPr lang="en-US" dirty="0" err="1"/>
            <a:t>Heroku</a:t>
          </a:r>
          <a:r>
            <a:rPr lang="en-US" dirty="0"/>
            <a:t>.</a:t>
          </a:r>
        </a:p>
      </dgm:t>
    </dgm:pt>
    <dgm:pt modelId="{249999DB-AAA9-4E7A-9D15-EB6717E339FE}" type="parTrans" cxnId="{4DCC6D9B-679E-4180-B95A-81891C9FCBBF}">
      <dgm:prSet/>
      <dgm:spPr/>
      <dgm:t>
        <a:bodyPr/>
        <a:lstStyle/>
        <a:p>
          <a:endParaRPr lang="en-US"/>
        </a:p>
      </dgm:t>
    </dgm:pt>
    <dgm:pt modelId="{4E6E5F93-8427-4696-9931-8AC12378EAEC}" type="sibTrans" cxnId="{4DCC6D9B-679E-4180-B95A-81891C9FCBBF}">
      <dgm:prSet/>
      <dgm:spPr/>
      <dgm:t>
        <a:bodyPr/>
        <a:lstStyle/>
        <a:p>
          <a:endParaRPr lang="en-US"/>
        </a:p>
      </dgm:t>
    </dgm:pt>
    <dgm:pt modelId="{7EFF9EA8-CE19-431A-8B73-188FE1167177}" type="pres">
      <dgm:prSet presAssocID="{34424FD3-3F1F-4B6E-AE13-7AAA089F4E1C}" presName="linear" presStyleCnt="0">
        <dgm:presLayoutVars>
          <dgm:dir/>
          <dgm:animLvl val="lvl"/>
          <dgm:resizeHandles val="exact"/>
        </dgm:presLayoutVars>
      </dgm:prSet>
      <dgm:spPr/>
      <dgm:t>
        <a:bodyPr/>
        <a:lstStyle/>
        <a:p>
          <a:endParaRPr lang="en-US"/>
        </a:p>
      </dgm:t>
    </dgm:pt>
    <dgm:pt modelId="{5CF8021C-CAE0-4752-96E6-FE6B37A11C0E}" type="pres">
      <dgm:prSet presAssocID="{7D030D83-D3A2-40BC-9739-5C037DF08481}" presName="parentLin" presStyleCnt="0"/>
      <dgm:spPr/>
    </dgm:pt>
    <dgm:pt modelId="{6D84BAFE-6D32-497A-BB08-72451782F62A}" type="pres">
      <dgm:prSet presAssocID="{7D030D83-D3A2-40BC-9739-5C037DF08481}" presName="parentLeftMargin" presStyleLbl="node1" presStyleIdx="0" presStyleCnt="3"/>
      <dgm:spPr/>
      <dgm:t>
        <a:bodyPr/>
        <a:lstStyle/>
        <a:p>
          <a:endParaRPr lang="en-US"/>
        </a:p>
      </dgm:t>
    </dgm:pt>
    <dgm:pt modelId="{91B8B88C-9FFA-422B-91CE-1B79D09E11C4}" type="pres">
      <dgm:prSet presAssocID="{7D030D83-D3A2-40BC-9739-5C037DF08481}" presName="parentText" presStyleLbl="node1" presStyleIdx="0" presStyleCnt="3">
        <dgm:presLayoutVars>
          <dgm:chMax val="0"/>
          <dgm:bulletEnabled val="1"/>
        </dgm:presLayoutVars>
      </dgm:prSet>
      <dgm:spPr/>
      <dgm:t>
        <a:bodyPr/>
        <a:lstStyle/>
        <a:p>
          <a:endParaRPr lang="en-US"/>
        </a:p>
      </dgm:t>
    </dgm:pt>
    <dgm:pt modelId="{658B4DBF-79B7-4AD2-BD49-92008B8BEEB7}" type="pres">
      <dgm:prSet presAssocID="{7D030D83-D3A2-40BC-9739-5C037DF08481}" presName="negativeSpace" presStyleCnt="0"/>
      <dgm:spPr/>
    </dgm:pt>
    <dgm:pt modelId="{70C5D9FA-7F3C-4772-BAB4-4F5589FF4200}" type="pres">
      <dgm:prSet presAssocID="{7D030D83-D3A2-40BC-9739-5C037DF08481}" presName="childText" presStyleLbl="conFgAcc1" presStyleIdx="0" presStyleCnt="3">
        <dgm:presLayoutVars>
          <dgm:bulletEnabled val="1"/>
        </dgm:presLayoutVars>
      </dgm:prSet>
      <dgm:spPr/>
    </dgm:pt>
    <dgm:pt modelId="{B7947D1D-F3B1-4A03-B5E7-07594E1B57BB}" type="pres">
      <dgm:prSet presAssocID="{88523548-274F-4444-9B77-11051B3035C0}" presName="spaceBetweenRectangles" presStyleCnt="0"/>
      <dgm:spPr/>
    </dgm:pt>
    <dgm:pt modelId="{962A32CC-09F1-4C08-AA20-0D5A6C266454}" type="pres">
      <dgm:prSet presAssocID="{6C7703C1-A33D-44F8-9C78-42248F92951F}" presName="parentLin" presStyleCnt="0"/>
      <dgm:spPr/>
    </dgm:pt>
    <dgm:pt modelId="{5BB65804-40A7-4452-A64B-AEB08573FD0E}" type="pres">
      <dgm:prSet presAssocID="{6C7703C1-A33D-44F8-9C78-42248F92951F}" presName="parentLeftMargin" presStyleLbl="node1" presStyleIdx="0" presStyleCnt="3"/>
      <dgm:spPr/>
      <dgm:t>
        <a:bodyPr/>
        <a:lstStyle/>
        <a:p>
          <a:endParaRPr lang="en-US"/>
        </a:p>
      </dgm:t>
    </dgm:pt>
    <dgm:pt modelId="{0F6266CF-4C24-4390-A97C-17F8BD3349D3}" type="pres">
      <dgm:prSet presAssocID="{6C7703C1-A33D-44F8-9C78-42248F92951F}" presName="parentText" presStyleLbl="node1" presStyleIdx="1" presStyleCnt="3">
        <dgm:presLayoutVars>
          <dgm:chMax val="0"/>
          <dgm:bulletEnabled val="1"/>
        </dgm:presLayoutVars>
      </dgm:prSet>
      <dgm:spPr/>
      <dgm:t>
        <a:bodyPr/>
        <a:lstStyle/>
        <a:p>
          <a:endParaRPr lang="en-US"/>
        </a:p>
      </dgm:t>
    </dgm:pt>
    <dgm:pt modelId="{C148FE7C-7445-454A-A112-CBF6D22BED1C}" type="pres">
      <dgm:prSet presAssocID="{6C7703C1-A33D-44F8-9C78-42248F92951F}" presName="negativeSpace" presStyleCnt="0"/>
      <dgm:spPr/>
    </dgm:pt>
    <dgm:pt modelId="{0D2CB1DA-74BB-4B60-BC9E-A128BB24D352}" type="pres">
      <dgm:prSet presAssocID="{6C7703C1-A33D-44F8-9C78-42248F92951F}" presName="childText" presStyleLbl="conFgAcc1" presStyleIdx="1" presStyleCnt="3">
        <dgm:presLayoutVars>
          <dgm:bulletEnabled val="1"/>
        </dgm:presLayoutVars>
      </dgm:prSet>
      <dgm:spPr/>
    </dgm:pt>
    <dgm:pt modelId="{6C5A80EB-F826-4513-AD60-5BEED66C5A60}" type="pres">
      <dgm:prSet presAssocID="{88FA82A7-E6D0-4FB8-A743-EBCD3E117087}" presName="spaceBetweenRectangles" presStyleCnt="0"/>
      <dgm:spPr/>
    </dgm:pt>
    <dgm:pt modelId="{2C347488-8C26-4433-810C-2AB6E3D0BDF1}" type="pres">
      <dgm:prSet presAssocID="{DD6DD843-4EDE-43F4-8D40-5ACFEA64D09F}" presName="parentLin" presStyleCnt="0"/>
      <dgm:spPr/>
    </dgm:pt>
    <dgm:pt modelId="{9627E5F4-9E7A-4E6D-9844-78A5F79EE10B}" type="pres">
      <dgm:prSet presAssocID="{DD6DD843-4EDE-43F4-8D40-5ACFEA64D09F}" presName="parentLeftMargin" presStyleLbl="node1" presStyleIdx="1" presStyleCnt="3"/>
      <dgm:spPr/>
      <dgm:t>
        <a:bodyPr/>
        <a:lstStyle/>
        <a:p>
          <a:endParaRPr lang="en-US"/>
        </a:p>
      </dgm:t>
    </dgm:pt>
    <dgm:pt modelId="{3815D220-7DEE-4BEC-BBD6-0F1353A6373B}" type="pres">
      <dgm:prSet presAssocID="{DD6DD843-4EDE-43F4-8D40-5ACFEA64D09F}" presName="parentText" presStyleLbl="node1" presStyleIdx="2" presStyleCnt="3">
        <dgm:presLayoutVars>
          <dgm:chMax val="0"/>
          <dgm:bulletEnabled val="1"/>
        </dgm:presLayoutVars>
      </dgm:prSet>
      <dgm:spPr/>
      <dgm:t>
        <a:bodyPr/>
        <a:lstStyle/>
        <a:p>
          <a:endParaRPr lang="en-US"/>
        </a:p>
      </dgm:t>
    </dgm:pt>
    <dgm:pt modelId="{A1D75314-217E-4ADF-9950-25DB0FDD1EC3}" type="pres">
      <dgm:prSet presAssocID="{DD6DD843-4EDE-43F4-8D40-5ACFEA64D09F}" presName="negativeSpace" presStyleCnt="0"/>
      <dgm:spPr/>
    </dgm:pt>
    <dgm:pt modelId="{4DB27C5A-E8C0-4E0A-8B03-500AC868D821}" type="pres">
      <dgm:prSet presAssocID="{DD6DD843-4EDE-43F4-8D40-5ACFEA64D09F}" presName="childText" presStyleLbl="conFgAcc1" presStyleIdx="2" presStyleCnt="3">
        <dgm:presLayoutVars>
          <dgm:bulletEnabled val="1"/>
        </dgm:presLayoutVars>
      </dgm:prSet>
      <dgm:spPr/>
    </dgm:pt>
  </dgm:ptLst>
  <dgm:cxnLst>
    <dgm:cxn modelId="{7220F704-3A86-4291-B052-5501B264C457}" srcId="{34424FD3-3F1F-4B6E-AE13-7AAA089F4E1C}" destId="{6C7703C1-A33D-44F8-9C78-42248F92951F}" srcOrd="1" destOrd="0" parTransId="{0B4689D0-F18A-4B1D-BF12-68DB1E3F905B}" sibTransId="{88FA82A7-E6D0-4FB8-A743-EBCD3E117087}"/>
    <dgm:cxn modelId="{428AC337-B4F3-4B9B-9A8D-4DF810428381}" type="presOf" srcId="{DD6DD843-4EDE-43F4-8D40-5ACFEA64D09F}" destId="{9627E5F4-9E7A-4E6D-9844-78A5F79EE10B}" srcOrd="0" destOrd="0" presId="urn:microsoft.com/office/officeart/2005/8/layout/list1"/>
    <dgm:cxn modelId="{4DCC6D9B-679E-4180-B95A-81891C9FCBBF}" srcId="{34424FD3-3F1F-4B6E-AE13-7AAA089F4E1C}" destId="{DD6DD843-4EDE-43F4-8D40-5ACFEA64D09F}" srcOrd="2" destOrd="0" parTransId="{249999DB-AAA9-4E7A-9D15-EB6717E339FE}" sibTransId="{4E6E5F93-8427-4696-9931-8AC12378EAEC}"/>
    <dgm:cxn modelId="{495B3BAB-21D3-4DEF-AA6E-A3CF181605FE}" type="presOf" srcId="{6C7703C1-A33D-44F8-9C78-42248F92951F}" destId="{0F6266CF-4C24-4390-A97C-17F8BD3349D3}" srcOrd="1" destOrd="0" presId="urn:microsoft.com/office/officeart/2005/8/layout/list1"/>
    <dgm:cxn modelId="{B8E30187-6225-4551-BDB8-B08F7360603C}" srcId="{34424FD3-3F1F-4B6E-AE13-7AAA089F4E1C}" destId="{7D030D83-D3A2-40BC-9739-5C037DF08481}" srcOrd="0" destOrd="0" parTransId="{0416D246-3808-418E-A849-8CA4E0E4C7DC}" sibTransId="{88523548-274F-4444-9B77-11051B3035C0}"/>
    <dgm:cxn modelId="{DCF713B1-26E1-44D3-A775-217C2E9288C2}" type="presOf" srcId="{34424FD3-3F1F-4B6E-AE13-7AAA089F4E1C}" destId="{7EFF9EA8-CE19-431A-8B73-188FE1167177}" srcOrd="0" destOrd="0" presId="urn:microsoft.com/office/officeart/2005/8/layout/list1"/>
    <dgm:cxn modelId="{C59CE7D7-416B-4665-816F-3EBD58B14FA2}" type="presOf" srcId="{6C7703C1-A33D-44F8-9C78-42248F92951F}" destId="{5BB65804-40A7-4452-A64B-AEB08573FD0E}" srcOrd="0" destOrd="0" presId="urn:microsoft.com/office/officeart/2005/8/layout/list1"/>
    <dgm:cxn modelId="{B20CF787-8E74-4293-AFDF-F49DA4D61E70}" type="presOf" srcId="{DD6DD843-4EDE-43F4-8D40-5ACFEA64D09F}" destId="{3815D220-7DEE-4BEC-BBD6-0F1353A6373B}" srcOrd="1" destOrd="0" presId="urn:microsoft.com/office/officeart/2005/8/layout/list1"/>
    <dgm:cxn modelId="{2B34878D-D171-46A0-B2F6-17495A77E6B6}" type="presOf" srcId="{7D030D83-D3A2-40BC-9739-5C037DF08481}" destId="{91B8B88C-9FFA-422B-91CE-1B79D09E11C4}" srcOrd="1" destOrd="0" presId="urn:microsoft.com/office/officeart/2005/8/layout/list1"/>
    <dgm:cxn modelId="{2B108DFB-5392-4938-8442-61E0E08FB5D3}" type="presOf" srcId="{7D030D83-D3A2-40BC-9739-5C037DF08481}" destId="{6D84BAFE-6D32-497A-BB08-72451782F62A}" srcOrd="0" destOrd="0" presId="urn:microsoft.com/office/officeart/2005/8/layout/list1"/>
    <dgm:cxn modelId="{F5FAD75C-84BF-49F3-A8F6-622C34FEE46D}" type="presParOf" srcId="{7EFF9EA8-CE19-431A-8B73-188FE1167177}" destId="{5CF8021C-CAE0-4752-96E6-FE6B37A11C0E}" srcOrd="0" destOrd="0" presId="urn:microsoft.com/office/officeart/2005/8/layout/list1"/>
    <dgm:cxn modelId="{ED53F49A-53AF-4AAB-B68B-71CF1AD2B5A2}" type="presParOf" srcId="{5CF8021C-CAE0-4752-96E6-FE6B37A11C0E}" destId="{6D84BAFE-6D32-497A-BB08-72451782F62A}" srcOrd="0" destOrd="0" presId="urn:microsoft.com/office/officeart/2005/8/layout/list1"/>
    <dgm:cxn modelId="{60A44DAB-5707-4AC1-9DCE-D7C68CF17355}" type="presParOf" srcId="{5CF8021C-CAE0-4752-96E6-FE6B37A11C0E}" destId="{91B8B88C-9FFA-422B-91CE-1B79D09E11C4}" srcOrd="1" destOrd="0" presId="urn:microsoft.com/office/officeart/2005/8/layout/list1"/>
    <dgm:cxn modelId="{DAB22404-2D33-42B3-99EF-FB6388AB02EC}" type="presParOf" srcId="{7EFF9EA8-CE19-431A-8B73-188FE1167177}" destId="{658B4DBF-79B7-4AD2-BD49-92008B8BEEB7}" srcOrd="1" destOrd="0" presId="urn:microsoft.com/office/officeart/2005/8/layout/list1"/>
    <dgm:cxn modelId="{89305079-1123-461E-91AB-3408D213BD5D}" type="presParOf" srcId="{7EFF9EA8-CE19-431A-8B73-188FE1167177}" destId="{70C5D9FA-7F3C-4772-BAB4-4F5589FF4200}" srcOrd="2" destOrd="0" presId="urn:microsoft.com/office/officeart/2005/8/layout/list1"/>
    <dgm:cxn modelId="{E9DD15E6-1B22-4925-8064-A4FD4A278C80}" type="presParOf" srcId="{7EFF9EA8-CE19-431A-8B73-188FE1167177}" destId="{B7947D1D-F3B1-4A03-B5E7-07594E1B57BB}" srcOrd="3" destOrd="0" presId="urn:microsoft.com/office/officeart/2005/8/layout/list1"/>
    <dgm:cxn modelId="{866C3A3E-22D6-48D3-AA1D-31D52E397B21}" type="presParOf" srcId="{7EFF9EA8-CE19-431A-8B73-188FE1167177}" destId="{962A32CC-09F1-4C08-AA20-0D5A6C266454}" srcOrd="4" destOrd="0" presId="urn:microsoft.com/office/officeart/2005/8/layout/list1"/>
    <dgm:cxn modelId="{00C23C44-C765-402B-955E-A2141C279049}" type="presParOf" srcId="{962A32CC-09F1-4C08-AA20-0D5A6C266454}" destId="{5BB65804-40A7-4452-A64B-AEB08573FD0E}" srcOrd="0" destOrd="0" presId="urn:microsoft.com/office/officeart/2005/8/layout/list1"/>
    <dgm:cxn modelId="{F539AE76-9631-439A-9C32-FD1F9086D079}" type="presParOf" srcId="{962A32CC-09F1-4C08-AA20-0D5A6C266454}" destId="{0F6266CF-4C24-4390-A97C-17F8BD3349D3}" srcOrd="1" destOrd="0" presId="urn:microsoft.com/office/officeart/2005/8/layout/list1"/>
    <dgm:cxn modelId="{DBCB9798-02D9-4A05-995C-6EAFF32A8454}" type="presParOf" srcId="{7EFF9EA8-CE19-431A-8B73-188FE1167177}" destId="{C148FE7C-7445-454A-A112-CBF6D22BED1C}" srcOrd="5" destOrd="0" presId="urn:microsoft.com/office/officeart/2005/8/layout/list1"/>
    <dgm:cxn modelId="{0BC7EFC5-2274-4532-AD87-7F81874EB07D}" type="presParOf" srcId="{7EFF9EA8-CE19-431A-8B73-188FE1167177}" destId="{0D2CB1DA-74BB-4B60-BC9E-A128BB24D352}" srcOrd="6" destOrd="0" presId="urn:microsoft.com/office/officeart/2005/8/layout/list1"/>
    <dgm:cxn modelId="{5B6461B5-C982-4BDE-8EDF-6D619B0B5EB2}" type="presParOf" srcId="{7EFF9EA8-CE19-431A-8B73-188FE1167177}" destId="{6C5A80EB-F826-4513-AD60-5BEED66C5A60}" srcOrd="7" destOrd="0" presId="urn:microsoft.com/office/officeart/2005/8/layout/list1"/>
    <dgm:cxn modelId="{0BBAF9CE-A583-4C42-84C3-928C28E626ED}" type="presParOf" srcId="{7EFF9EA8-CE19-431A-8B73-188FE1167177}" destId="{2C347488-8C26-4433-810C-2AB6E3D0BDF1}" srcOrd="8" destOrd="0" presId="urn:microsoft.com/office/officeart/2005/8/layout/list1"/>
    <dgm:cxn modelId="{D954AF2B-9E20-4BA9-B6ED-6DC735DED03C}" type="presParOf" srcId="{2C347488-8C26-4433-810C-2AB6E3D0BDF1}" destId="{9627E5F4-9E7A-4E6D-9844-78A5F79EE10B}" srcOrd="0" destOrd="0" presId="urn:microsoft.com/office/officeart/2005/8/layout/list1"/>
    <dgm:cxn modelId="{1A1C8E27-C70B-462B-AB52-930F826BEF7C}" type="presParOf" srcId="{2C347488-8C26-4433-810C-2AB6E3D0BDF1}" destId="{3815D220-7DEE-4BEC-BBD6-0F1353A6373B}" srcOrd="1" destOrd="0" presId="urn:microsoft.com/office/officeart/2005/8/layout/list1"/>
    <dgm:cxn modelId="{E76B472B-EFEF-4A62-96E8-532F1812AAC1}" type="presParOf" srcId="{7EFF9EA8-CE19-431A-8B73-188FE1167177}" destId="{A1D75314-217E-4ADF-9950-25DB0FDD1EC3}" srcOrd="9" destOrd="0" presId="urn:microsoft.com/office/officeart/2005/8/layout/list1"/>
    <dgm:cxn modelId="{CF742578-A661-44A2-8903-A4C904104669}" type="presParOf" srcId="{7EFF9EA8-CE19-431A-8B73-188FE1167177}" destId="{4DB27C5A-E8C0-4E0A-8B03-500AC868D82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2FA1F6-AFE3-46C8-9349-2BB36474A24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437EDC5-118F-4259-A595-49402C373346}">
      <dgm:prSet/>
      <dgm:spPr/>
      <dgm:t>
        <a:bodyPr/>
        <a:lstStyle/>
        <a:p>
          <a:r>
            <a:rPr lang="en-US" b="0" i="0" u="none" dirty="0"/>
            <a:t>Node.js lets developers use JavaScript to write command line tools and for </a:t>
          </a:r>
          <a:r>
            <a:rPr lang="en-US" b="0" i="0" u="none" dirty="0">
              <a:hlinkClick xmlns:r="http://schemas.openxmlformats.org/officeDocument/2006/relationships" r:id="rId1"/>
            </a:rPr>
            <a:t>server-side scripting</a:t>
          </a:r>
          <a:r>
            <a:rPr lang="en-US" b="0" i="0" u="none" dirty="0"/>
            <a:t>—running scripts server-side to produce </a:t>
          </a:r>
          <a:r>
            <a:rPr lang="en-US" b="0" i="0" u="none" dirty="0">
              <a:hlinkClick xmlns:r="http://schemas.openxmlformats.org/officeDocument/2006/relationships" r:id="rId2"/>
            </a:rPr>
            <a:t>dynamic web page</a:t>
          </a:r>
          <a:r>
            <a:rPr lang="en-US" b="0" i="0" u="none" dirty="0"/>
            <a:t> content before the page is sent to the user's web browser.</a:t>
          </a:r>
          <a:endParaRPr lang="en-US" u="none" dirty="0"/>
        </a:p>
      </dgm:t>
    </dgm:pt>
    <dgm:pt modelId="{017B8C34-1FD7-436C-BFB4-4C2A73161C49}" type="parTrans" cxnId="{FDF55C74-B1D6-4139-B604-5945A9F4E77B}">
      <dgm:prSet/>
      <dgm:spPr/>
      <dgm:t>
        <a:bodyPr/>
        <a:lstStyle/>
        <a:p>
          <a:endParaRPr lang="en-US"/>
        </a:p>
      </dgm:t>
    </dgm:pt>
    <dgm:pt modelId="{92F9106B-65E5-41BE-864D-5686020B4F24}" type="sibTrans" cxnId="{FDF55C74-B1D6-4139-B604-5945A9F4E77B}">
      <dgm:prSet/>
      <dgm:spPr/>
      <dgm:t>
        <a:bodyPr/>
        <a:lstStyle/>
        <a:p>
          <a:endParaRPr lang="en-US"/>
        </a:p>
      </dgm:t>
    </dgm:pt>
    <dgm:pt modelId="{2F7880D9-A793-4472-9AE0-AF079C587A84}">
      <dgm:prSet/>
      <dgm:spPr/>
      <dgm:t>
        <a:bodyPr/>
        <a:lstStyle/>
        <a:p>
          <a:r>
            <a:rPr lang="en-US"/>
            <a:t>About why we chose MongoDB:</a:t>
          </a:r>
        </a:p>
      </dgm:t>
    </dgm:pt>
    <dgm:pt modelId="{E090FF36-07C1-4710-890D-D3284E561B8A}" type="parTrans" cxnId="{01CAC160-DD4F-44BA-A54A-16B8629E8C4E}">
      <dgm:prSet/>
      <dgm:spPr/>
      <dgm:t>
        <a:bodyPr/>
        <a:lstStyle/>
        <a:p>
          <a:endParaRPr lang="en-US"/>
        </a:p>
      </dgm:t>
    </dgm:pt>
    <dgm:pt modelId="{5C147C3D-F582-4FCE-AE61-10A186C8B24D}" type="sibTrans" cxnId="{01CAC160-DD4F-44BA-A54A-16B8629E8C4E}">
      <dgm:prSet/>
      <dgm:spPr/>
      <dgm:t>
        <a:bodyPr/>
        <a:lstStyle/>
        <a:p>
          <a:endParaRPr lang="en-US"/>
        </a:p>
      </dgm:t>
    </dgm:pt>
    <dgm:pt modelId="{604B840E-A890-4D09-964E-C3381F85AFEA}">
      <dgm:prSet/>
      <dgm:spPr/>
      <dgm:t>
        <a:bodyPr/>
        <a:lstStyle/>
        <a:p>
          <a:r>
            <a:rPr lang="en-US" b="0" i="0"/>
            <a:t>Flexible document schemas</a:t>
          </a:r>
          <a:endParaRPr lang="en-US"/>
        </a:p>
      </dgm:t>
    </dgm:pt>
    <dgm:pt modelId="{C01A6E95-D460-49D4-BF90-289C9AD36A74}" type="parTrans" cxnId="{153932B7-9500-4B4E-A3A9-002BFEF366EA}">
      <dgm:prSet/>
      <dgm:spPr/>
      <dgm:t>
        <a:bodyPr/>
        <a:lstStyle/>
        <a:p>
          <a:endParaRPr lang="en-US"/>
        </a:p>
      </dgm:t>
    </dgm:pt>
    <dgm:pt modelId="{1960B55D-AB42-44FC-87D8-5992E4D6F09E}" type="sibTrans" cxnId="{153932B7-9500-4B4E-A3A9-002BFEF366EA}">
      <dgm:prSet/>
      <dgm:spPr/>
      <dgm:t>
        <a:bodyPr/>
        <a:lstStyle/>
        <a:p>
          <a:endParaRPr lang="en-US"/>
        </a:p>
      </dgm:t>
    </dgm:pt>
    <dgm:pt modelId="{3E401C2E-6C89-45AA-B513-1981ACB51676}">
      <dgm:prSet/>
      <dgm:spPr/>
      <dgm:t>
        <a:bodyPr/>
        <a:lstStyle/>
        <a:p>
          <a:r>
            <a:rPr lang="en-US" b="0" i="0"/>
            <a:t>Code-native data access</a:t>
          </a:r>
          <a:endParaRPr lang="en-US"/>
        </a:p>
      </dgm:t>
    </dgm:pt>
    <dgm:pt modelId="{C06A32BA-AA8C-4535-AF8B-587B68AF20F4}" type="parTrans" cxnId="{C541C704-C944-4BD0-A930-40A352A08E2D}">
      <dgm:prSet/>
      <dgm:spPr/>
      <dgm:t>
        <a:bodyPr/>
        <a:lstStyle/>
        <a:p>
          <a:endParaRPr lang="en-US"/>
        </a:p>
      </dgm:t>
    </dgm:pt>
    <dgm:pt modelId="{991D2ACB-44A6-4901-A184-09A878C389E0}" type="sibTrans" cxnId="{C541C704-C944-4BD0-A930-40A352A08E2D}">
      <dgm:prSet/>
      <dgm:spPr/>
      <dgm:t>
        <a:bodyPr/>
        <a:lstStyle/>
        <a:p>
          <a:endParaRPr lang="en-US"/>
        </a:p>
      </dgm:t>
    </dgm:pt>
    <dgm:pt modelId="{53A5872C-5931-483C-9E4F-DB9D106132EE}">
      <dgm:prSet/>
      <dgm:spPr/>
      <dgm:t>
        <a:bodyPr/>
        <a:lstStyle/>
        <a:p>
          <a:r>
            <a:rPr lang="en-US" b="0" i="0"/>
            <a:t>Change-friendly design</a:t>
          </a:r>
          <a:endParaRPr lang="en-US"/>
        </a:p>
      </dgm:t>
    </dgm:pt>
    <dgm:pt modelId="{C47D8DD0-0D8F-4D79-B9C5-1F9FBF5DF3F3}" type="parTrans" cxnId="{82F34A30-7463-469D-B3BD-F78E7CD44475}">
      <dgm:prSet/>
      <dgm:spPr/>
      <dgm:t>
        <a:bodyPr/>
        <a:lstStyle/>
        <a:p>
          <a:endParaRPr lang="en-US"/>
        </a:p>
      </dgm:t>
    </dgm:pt>
    <dgm:pt modelId="{735F2ED9-4A82-4B50-80A4-D6C321C5A8DE}" type="sibTrans" cxnId="{82F34A30-7463-469D-B3BD-F78E7CD44475}">
      <dgm:prSet/>
      <dgm:spPr/>
      <dgm:t>
        <a:bodyPr/>
        <a:lstStyle/>
        <a:p>
          <a:endParaRPr lang="en-US"/>
        </a:p>
      </dgm:t>
    </dgm:pt>
    <dgm:pt modelId="{5336BDF3-7210-49C9-92D9-13EA8A32AC43}">
      <dgm:prSet/>
      <dgm:spPr/>
      <dgm:t>
        <a:bodyPr/>
        <a:lstStyle/>
        <a:p>
          <a:r>
            <a:rPr lang="en-US" b="0" i="0"/>
            <a:t>Powerful querying and analytics</a:t>
          </a:r>
          <a:endParaRPr lang="en-US"/>
        </a:p>
      </dgm:t>
    </dgm:pt>
    <dgm:pt modelId="{D6730A5C-A165-4E97-AFB4-7A3F6445D8FB}" type="parTrans" cxnId="{4E637BC0-DAD4-4B08-8689-31B05D432CE1}">
      <dgm:prSet/>
      <dgm:spPr/>
      <dgm:t>
        <a:bodyPr/>
        <a:lstStyle/>
        <a:p>
          <a:endParaRPr lang="en-US"/>
        </a:p>
      </dgm:t>
    </dgm:pt>
    <dgm:pt modelId="{FAE80322-D46B-4238-BADA-15BFC699C37F}" type="sibTrans" cxnId="{4E637BC0-DAD4-4B08-8689-31B05D432CE1}">
      <dgm:prSet/>
      <dgm:spPr/>
      <dgm:t>
        <a:bodyPr/>
        <a:lstStyle/>
        <a:p>
          <a:endParaRPr lang="en-US"/>
        </a:p>
      </dgm:t>
    </dgm:pt>
    <dgm:pt modelId="{F2F191B6-8E12-4907-A3AC-7F2A9D84C896}">
      <dgm:prSet/>
      <dgm:spPr/>
      <dgm:t>
        <a:bodyPr/>
        <a:lstStyle/>
        <a:p>
          <a:r>
            <a:rPr lang="en-US" b="0" i="0"/>
            <a:t>Easy horizontal scale-out</a:t>
          </a:r>
          <a:endParaRPr lang="en-US"/>
        </a:p>
      </dgm:t>
    </dgm:pt>
    <dgm:pt modelId="{AB931E37-192A-49E9-B993-584FE3897224}" type="parTrans" cxnId="{C8140698-D498-4879-869A-19C7B8F9C1BC}">
      <dgm:prSet/>
      <dgm:spPr/>
      <dgm:t>
        <a:bodyPr/>
        <a:lstStyle/>
        <a:p>
          <a:endParaRPr lang="en-US"/>
        </a:p>
      </dgm:t>
    </dgm:pt>
    <dgm:pt modelId="{0EBDD9A3-9947-47AA-B991-2EE2EFD10200}" type="sibTrans" cxnId="{C8140698-D498-4879-869A-19C7B8F9C1BC}">
      <dgm:prSet/>
      <dgm:spPr/>
      <dgm:t>
        <a:bodyPr/>
        <a:lstStyle/>
        <a:p>
          <a:endParaRPr lang="en-US"/>
        </a:p>
      </dgm:t>
    </dgm:pt>
    <dgm:pt modelId="{D224EB04-6748-467B-B481-6A7732E4FA73}" type="pres">
      <dgm:prSet presAssocID="{572FA1F6-AFE3-46C8-9349-2BB36474A245}" presName="linear" presStyleCnt="0">
        <dgm:presLayoutVars>
          <dgm:animLvl val="lvl"/>
          <dgm:resizeHandles val="exact"/>
        </dgm:presLayoutVars>
      </dgm:prSet>
      <dgm:spPr/>
      <dgm:t>
        <a:bodyPr/>
        <a:lstStyle/>
        <a:p>
          <a:endParaRPr lang="en-US"/>
        </a:p>
      </dgm:t>
    </dgm:pt>
    <dgm:pt modelId="{85053677-186C-459B-8EEE-B104D8786D76}" type="pres">
      <dgm:prSet presAssocID="{2437EDC5-118F-4259-A595-49402C373346}" presName="parentText" presStyleLbl="node1" presStyleIdx="0" presStyleCnt="2">
        <dgm:presLayoutVars>
          <dgm:chMax val="0"/>
          <dgm:bulletEnabled val="1"/>
        </dgm:presLayoutVars>
      </dgm:prSet>
      <dgm:spPr/>
      <dgm:t>
        <a:bodyPr/>
        <a:lstStyle/>
        <a:p>
          <a:endParaRPr lang="en-US"/>
        </a:p>
      </dgm:t>
    </dgm:pt>
    <dgm:pt modelId="{3C08117B-2C25-42F8-A061-8A9378F092B7}" type="pres">
      <dgm:prSet presAssocID="{92F9106B-65E5-41BE-864D-5686020B4F24}" presName="spacer" presStyleCnt="0"/>
      <dgm:spPr/>
    </dgm:pt>
    <dgm:pt modelId="{5453C307-0F7F-4F00-8180-D98141E1A935}" type="pres">
      <dgm:prSet presAssocID="{2F7880D9-A793-4472-9AE0-AF079C587A84}" presName="parentText" presStyleLbl="node1" presStyleIdx="1" presStyleCnt="2">
        <dgm:presLayoutVars>
          <dgm:chMax val="0"/>
          <dgm:bulletEnabled val="1"/>
        </dgm:presLayoutVars>
      </dgm:prSet>
      <dgm:spPr/>
      <dgm:t>
        <a:bodyPr/>
        <a:lstStyle/>
        <a:p>
          <a:endParaRPr lang="en-US"/>
        </a:p>
      </dgm:t>
    </dgm:pt>
    <dgm:pt modelId="{0460E788-F52B-4BA8-82A4-146F0DBA79BA}" type="pres">
      <dgm:prSet presAssocID="{2F7880D9-A793-4472-9AE0-AF079C587A84}" presName="childText" presStyleLbl="revTx" presStyleIdx="0" presStyleCnt="1">
        <dgm:presLayoutVars>
          <dgm:bulletEnabled val="1"/>
        </dgm:presLayoutVars>
      </dgm:prSet>
      <dgm:spPr/>
      <dgm:t>
        <a:bodyPr/>
        <a:lstStyle/>
        <a:p>
          <a:endParaRPr lang="en-US"/>
        </a:p>
      </dgm:t>
    </dgm:pt>
  </dgm:ptLst>
  <dgm:cxnLst>
    <dgm:cxn modelId="{82F34A30-7463-469D-B3BD-F78E7CD44475}" srcId="{2F7880D9-A793-4472-9AE0-AF079C587A84}" destId="{53A5872C-5931-483C-9E4F-DB9D106132EE}" srcOrd="2" destOrd="0" parTransId="{C47D8DD0-0D8F-4D79-B9C5-1F9FBF5DF3F3}" sibTransId="{735F2ED9-4A82-4B50-80A4-D6C321C5A8DE}"/>
    <dgm:cxn modelId="{450A86AD-E70B-43F0-B3FB-496556D30F67}" type="presOf" srcId="{53A5872C-5931-483C-9E4F-DB9D106132EE}" destId="{0460E788-F52B-4BA8-82A4-146F0DBA79BA}" srcOrd="0" destOrd="2" presId="urn:microsoft.com/office/officeart/2005/8/layout/vList2"/>
    <dgm:cxn modelId="{ADB506A7-8E09-40E3-839A-C9773D766209}" type="presOf" srcId="{2F7880D9-A793-4472-9AE0-AF079C587A84}" destId="{5453C307-0F7F-4F00-8180-D98141E1A935}" srcOrd="0" destOrd="0" presId="urn:microsoft.com/office/officeart/2005/8/layout/vList2"/>
    <dgm:cxn modelId="{D485AFF6-46F2-44B6-B21A-5FEC582AF11A}" type="presOf" srcId="{3E401C2E-6C89-45AA-B513-1981ACB51676}" destId="{0460E788-F52B-4BA8-82A4-146F0DBA79BA}" srcOrd="0" destOrd="1" presId="urn:microsoft.com/office/officeart/2005/8/layout/vList2"/>
    <dgm:cxn modelId="{153932B7-9500-4B4E-A3A9-002BFEF366EA}" srcId="{2F7880D9-A793-4472-9AE0-AF079C587A84}" destId="{604B840E-A890-4D09-964E-C3381F85AFEA}" srcOrd="0" destOrd="0" parTransId="{C01A6E95-D460-49D4-BF90-289C9AD36A74}" sibTransId="{1960B55D-AB42-44FC-87D8-5992E4D6F09E}"/>
    <dgm:cxn modelId="{C8140698-D498-4879-869A-19C7B8F9C1BC}" srcId="{2F7880D9-A793-4472-9AE0-AF079C587A84}" destId="{F2F191B6-8E12-4907-A3AC-7F2A9D84C896}" srcOrd="4" destOrd="0" parTransId="{AB931E37-192A-49E9-B993-584FE3897224}" sibTransId="{0EBDD9A3-9947-47AA-B991-2EE2EFD10200}"/>
    <dgm:cxn modelId="{9F968496-CE14-42D5-A354-2BCF7170FBCF}" type="presOf" srcId="{5336BDF3-7210-49C9-92D9-13EA8A32AC43}" destId="{0460E788-F52B-4BA8-82A4-146F0DBA79BA}" srcOrd="0" destOrd="3" presId="urn:microsoft.com/office/officeart/2005/8/layout/vList2"/>
    <dgm:cxn modelId="{4E637BC0-DAD4-4B08-8689-31B05D432CE1}" srcId="{2F7880D9-A793-4472-9AE0-AF079C587A84}" destId="{5336BDF3-7210-49C9-92D9-13EA8A32AC43}" srcOrd="3" destOrd="0" parTransId="{D6730A5C-A165-4E97-AFB4-7A3F6445D8FB}" sibTransId="{FAE80322-D46B-4238-BADA-15BFC699C37F}"/>
    <dgm:cxn modelId="{C541C704-C944-4BD0-A930-40A352A08E2D}" srcId="{2F7880D9-A793-4472-9AE0-AF079C587A84}" destId="{3E401C2E-6C89-45AA-B513-1981ACB51676}" srcOrd="1" destOrd="0" parTransId="{C06A32BA-AA8C-4535-AF8B-587B68AF20F4}" sibTransId="{991D2ACB-44A6-4901-A184-09A878C389E0}"/>
    <dgm:cxn modelId="{DCC6582B-D97B-4476-BCEB-173FC3E386B6}" type="presOf" srcId="{2437EDC5-118F-4259-A595-49402C373346}" destId="{85053677-186C-459B-8EEE-B104D8786D76}" srcOrd="0" destOrd="0" presId="urn:microsoft.com/office/officeart/2005/8/layout/vList2"/>
    <dgm:cxn modelId="{FDF55C74-B1D6-4139-B604-5945A9F4E77B}" srcId="{572FA1F6-AFE3-46C8-9349-2BB36474A245}" destId="{2437EDC5-118F-4259-A595-49402C373346}" srcOrd="0" destOrd="0" parTransId="{017B8C34-1FD7-436C-BFB4-4C2A73161C49}" sibTransId="{92F9106B-65E5-41BE-864D-5686020B4F24}"/>
    <dgm:cxn modelId="{715416D3-AD54-4640-82FD-CC0BE44CCC10}" type="presOf" srcId="{572FA1F6-AFE3-46C8-9349-2BB36474A245}" destId="{D224EB04-6748-467B-B481-6A7732E4FA73}" srcOrd="0" destOrd="0" presId="urn:microsoft.com/office/officeart/2005/8/layout/vList2"/>
    <dgm:cxn modelId="{01CAC160-DD4F-44BA-A54A-16B8629E8C4E}" srcId="{572FA1F6-AFE3-46C8-9349-2BB36474A245}" destId="{2F7880D9-A793-4472-9AE0-AF079C587A84}" srcOrd="1" destOrd="0" parTransId="{E090FF36-07C1-4710-890D-D3284E561B8A}" sibTransId="{5C147C3D-F582-4FCE-AE61-10A186C8B24D}"/>
    <dgm:cxn modelId="{A94DE378-B07F-4D66-88C6-DD6077DD06EA}" type="presOf" srcId="{F2F191B6-8E12-4907-A3AC-7F2A9D84C896}" destId="{0460E788-F52B-4BA8-82A4-146F0DBA79BA}" srcOrd="0" destOrd="4" presId="urn:microsoft.com/office/officeart/2005/8/layout/vList2"/>
    <dgm:cxn modelId="{1DE0305A-B285-47FB-9402-3A2D78B80CAE}" type="presOf" srcId="{604B840E-A890-4D09-964E-C3381F85AFEA}" destId="{0460E788-F52B-4BA8-82A4-146F0DBA79BA}" srcOrd="0" destOrd="0" presId="urn:microsoft.com/office/officeart/2005/8/layout/vList2"/>
    <dgm:cxn modelId="{FDE7BF7D-4B09-4A93-A53C-15DECF58DE96}" type="presParOf" srcId="{D224EB04-6748-467B-B481-6A7732E4FA73}" destId="{85053677-186C-459B-8EEE-B104D8786D76}" srcOrd="0" destOrd="0" presId="urn:microsoft.com/office/officeart/2005/8/layout/vList2"/>
    <dgm:cxn modelId="{1369A7B7-118F-4642-BF7B-7937B82BE672}" type="presParOf" srcId="{D224EB04-6748-467B-B481-6A7732E4FA73}" destId="{3C08117B-2C25-42F8-A061-8A9378F092B7}" srcOrd="1" destOrd="0" presId="urn:microsoft.com/office/officeart/2005/8/layout/vList2"/>
    <dgm:cxn modelId="{C78064AC-6813-4033-90E6-B854B74C3100}" type="presParOf" srcId="{D224EB04-6748-467B-B481-6A7732E4FA73}" destId="{5453C307-0F7F-4F00-8180-D98141E1A935}" srcOrd="2" destOrd="0" presId="urn:microsoft.com/office/officeart/2005/8/layout/vList2"/>
    <dgm:cxn modelId="{A6525D63-702E-4D74-B803-11A658CC4799}" type="presParOf" srcId="{D224EB04-6748-467B-B481-6A7732E4FA73}" destId="{0460E788-F52B-4BA8-82A4-146F0DBA79B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22A4E-F474-492B-8A44-25C00CF34084}" type="doc">
      <dgm:prSet loTypeId="urn:microsoft.com/office/officeart/2005/8/layout/bProcess2" loCatId="process" qsTypeId="urn:microsoft.com/office/officeart/2005/8/quickstyle/simple2" qsCatId="simple" csTypeId="urn:microsoft.com/office/officeart/2005/8/colors/accent1_2" csCatId="accent1" phldr="1"/>
      <dgm:spPr/>
      <dgm:t>
        <a:bodyPr/>
        <a:lstStyle/>
        <a:p>
          <a:endParaRPr lang="en-US"/>
        </a:p>
      </dgm:t>
    </dgm:pt>
    <dgm:pt modelId="{7512DB74-6ECC-43B9-B00D-FB299A8D69C4}">
      <dgm:prSet/>
      <dgm:spPr/>
      <dgm:t>
        <a:bodyPr/>
        <a:lstStyle/>
        <a:p>
          <a:r>
            <a:rPr lang="en-US" b="1" dirty="0"/>
            <a:t>In analysis and design phase, based on the definition from the first phase, we designed the prototype by using Figma as a tool to represent all functions and drew Sequence Diagrams so that our group member can follow the work-flow easier. </a:t>
          </a:r>
          <a:endParaRPr lang="en-US" dirty="0"/>
        </a:p>
      </dgm:t>
    </dgm:pt>
    <dgm:pt modelId="{2DEA6E5D-799F-4893-8DAD-7C2413066CAA}" type="parTrans" cxnId="{A9755001-CF85-4401-8407-9422B6009684}">
      <dgm:prSet/>
      <dgm:spPr/>
      <dgm:t>
        <a:bodyPr/>
        <a:lstStyle/>
        <a:p>
          <a:endParaRPr lang="en-US"/>
        </a:p>
      </dgm:t>
    </dgm:pt>
    <dgm:pt modelId="{3147A514-F27A-4687-A6EE-EE49B282ECDE}" type="sibTrans" cxnId="{A9755001-CF85-4401-8407-9422B6009684}">
      <dgm:prSet/>
      <dgm:spPr/>
      <dgm:t>
        <a:bodyPr/>
        <a:lstStyle/>
        <a:p>
          <a:endParaRPr lang="en-US"/>
        </a:p>
      </dgm:t>
    </dgm:pt>
    <dgm:pt modelId="{DA657CD6-EED3-44D6-9B9E-1B36534937D9}">
      <dgm:prSet/>
      <dgm:spPr/>
      <dgm:t>
        <a:bodyPr/>
        <a:lstStyle/>
        <a:p>
          <a:r>
            <a:rPr lang="en-US" b="1"/>
            <a:t>The output of this phase must be: </a:t>
          </a:r>
          <a:endParaRPr lang="en-US"/>
        </a:p>
      </dgm:t>
    </dgm:pt>
    <dgm:pt modelId="{FA0341CB-59EE-40DE-80E2-4AB18AAF9470}" type="parTrans" cxnId="{427F501E-9786-4EED-A70A-F598D005C25B}">
      <dgm:prSet/>
      <dgm:spPr/>
      <dgm:t>
        <a:bodyPr/>
        <a:lstStyle/>
        <a:p>
          <a:endParaRPr lang="en-US"/>
        </a:p>
      </dgm:t>
    </dgm:pt>
    <dgm:pt modelId="{B9094167-1A0E-4DD3-AFBE-5814C97A86B1}" type="sibTrans" cxnId="{427F501E-9786-4EED-A70A-F598D005C25B}">
      <dgm:prSet/>
      <dgm:spPr/>
      <dgm:t>
        <a:bodyPr/>
        <a:lstStyle/>
        <a:p>
          <a:endParaRPr lang="en-US"/>
        </a:p>
      </dgm:t>
    </dgm:pt>
    <dgm:pt modelId="{1EF1498F-B6C8-452B-8705-E09546CE4EA3}">
      <dgm:prSet/>
      <dgm:spPr/>
      <dgm:t>
        <a:bodyPr/>
        <a:lstStyle/>
        <a:p>
          <a:r>
            <a:rPr lang="en-US" b="1"/>
            <a:t>Mockups &amp; Prototype</a:t>
          </a:r>
          <a:endParaRPr lang="en-US"/>
        </a:p>
      </dgm:t>
    </dgm:pt>
    <dgm:pt modelId="{9B2164F9-2C01-423D-BD46-41D298A28652}" type="parTrans" cxnId="{C40C2A24-B2C0-4BD7-9656-0A1077D883F2}">
      <dgm:prSet/>
      <dgm:spPr/>
      <dgm:t>
        <a:bodyPr/>
        <a:lstStyle/>
        <a:p>
          <a:endParaRPr lang="en-US"/>
        </a:p>
      </dgm:t>
    </dgm:pt>
    <dgm:pt modelId="{D8C9A3B9-FAF4-4459-B78B-223549C4EFD8}" type="sibTrans" cxnId="{C40C2A24-B2C0-4BD7-9656-0A1077D883F2}">
      <dgm:prSet/>
      <dgm:spPr/>
      <dgm:t>
        <a:bodyPr/>
        <a:lstStyle/>
        <a:p>
          <a:endParaRPr lang="en-US"/>
        </a:p>
      </dgm:t>
    </dgm:pt>
    <dgm:pt modelId="{0FB82E4A-7291-4E02-BDF5-E0DE6BAF7835}">
      <dgm:prSet/>
      <dgm:spPr/>
      <dgm:t>
        <a:bodyPr/>
        <a:lstStyle/>
        <a:p>
          <a:r>
            <a:rPr lang="en-US" b="1"/>
            <a:t>UI Design </a:t>
          </a:r>
          <a:endParaRPr lang="en-US"/>
        </a:p>
      </dgm:t>
    </dgm:pt>
    <dgm:pt modelId="{49E36D7E-39BC-4F74-B680-5E55C370D473}" type="parTrans" cxnId="{51333434-89CF-4301-B164-100B3925D51B}">
      <dgm:prSet/>
      <dgm:spPr/>
      <dgm:t>
        <a:bodyPr/>
        <a:lstStyle/>
        <a:p>
          <a:endParaRPr lang="en-US"/>
        </a:p>
      </dgm:t>
    </dgm:pt>
    <dgm:pt modelId="{4F1DC4B7-15D5-418E-8D05-24997E6657CF}" type="sibTrans" cxnId="{51333434-89CF-4301-B164-100B3925D51B}">
      <dgm:prSet/>
      <dgm:spPr/>
      <dgm:t>
        <a:bodyPr/>
        <a:lstStyle/>
        <a:p>
          <a:endParaRPr lang="en-US"/>
        </a:p>
      </dgm:t>
    </dgm:pt>
    <dgm:pt modelId="{E9C676DD-45BA-4521-ADA4-9B25881965A6}">
      <dgm:prSet/>
      <dgm:spPr/>
      <dgm:t>
        <a:bodyPr/>
        <a:lstStyle/>
        <a:p>
          <a:r>
            <a:rPr lang="en-US" b="1"/>
            <a:t>Class Diagrams</a:t>
          </a:r>
          <a:endParaRPr lang="en-US"/>
        </a:p>
      </dgm:t>
    </dgm:pt>
    <dgm:pt modelId="{D2C11AB6-5CE1-43A5-ABFB-F7FDD0F9B33C}" type="parTrans" cxnId="{5D56E6BC-093B-4F37-8160-0595D92405D0}">
      <dgm:prSet/>
      <dgm:spPr/>
      <dgm:t>
        <a:bodyPr/>
        <a:lstStyle/>
        <a:p>
          <a:endParaRPr lang="en-US"/>
        </a:p>
      </dgm:t>
    </dgm:pt>
    <dgm:pt modelId="{85334E02-DC2C-4D82-81DC-D8B7276044DF}" type="sibTrans" cxnId="{5D56E6BC-093B-4F37-8160-0595D92405D0}">
      <dgm:prSet/>
      <dgm:spPr/>
      <dgm:t>
        <a:bodyPr/>
        <a:lstStyle/>
        <a:p>
          <a:endParaRPr lang="en-US"/>
        </a:p>
      </dgm:t>
    </dgm:pt>
    <dgm:pt modelId="{E3851374-538D-4C6F-BF60-7484A2A81C58}">
      <dgm:prSet/>
      <dgm:spPr/>
      <dgm:t>
        <a:bodyPr/>
        <a:lstStyle/>
        <a:p>
          <a:r>
            <a:rPr lang="en-US" b="1"/>
            <a:t>System Architecture Document</a:t>
          </a:r>
          <a:endParaRPr lang="en-US"/>
        </a:p>
      </dgm:t>
    </dgm:pt>
    <dgm:pt modelId="{51727FE6-354C-441C-98FF-8895E235930A}" type="parTrans" cxnId="{065B35A6-05FC-4E91-81A7-CF164EF84B3A}">
      <dgm:prSet/>
      <dgm:spPr/>
      <dgm:t>
        <a:bodyPr/>
        <a:lstStyle/>
        <a:p>
          <a:endParaRPr lang="en-US"/>
        </a:p>
      </dgm:t>
    </dgm:pt>
    <dgm:pt modelId="{62CA31E2-645E-41E7-80FB-309E38A3A02B}" type="sibTrans" cxnId="{065B35A6-05FC-4E91-81A7-CF164EF84B3A}">
      <dgm:prSet/>
      <dgm:spPr/>
      <dgm:t>
        <a:bodyPr/>
        <a:lstStyle/>
        <a:p>
          <a:endParaRPr lang="en-US"/>
        </a:p>
      </dgm:t>
    </dgm:pt>
    <dgm:pt modelId="{7507A90C-19DF-4385-9D71-98EBB69B4E6C}">
      <dgm:prSet/>
      <dgm:spPr/>
      <dgm:t>
        <a:bodyPr/>
        <a:lstStyle/>
        <a:p>
          <a:r>
            <a:rPr lang="en-US" b="1"/>
            <a:t>Database Design</a:t>
          </a:r>
          <a:endParaRPr lang="en-US"/>
        </a:p>
      </dgm:t>
    </dgm:pt>
    <dgm:pt modelId="{9346FB08-858B-4513-A221-76E25A90D8C3}" type="parTrans" cxnId="{D3228D44-E456-4C14-AC9A-FC93BFD35F64}">
      <dgm:prSet/>
      <dgm:spPr/>
      <dgm:t>
        <a:bodyPr/>
        <a:lstStyle/>
        <a:p>
          <a:endParaRPr lang="en-US"/>
        </a:p>
      </dgm:t>
    </dgm:pt>
    <dgm:pt modelId="{FB32E487-B5E4-4756-8A24-27CC861F7BC9}" type="sibTrans" cxnId="{D3228D44-E456-4C14-AC9A-FC93BFD35F64}">
      <dgm:prSet/>
      <dgm:spPr/>
      <dgm:t>
        <a:bodyPr/>
        <a:lstStyle/>
        <a:p>
          <a:endParaRPr lang="en-US"/>
        </a:p>
      </dgm:t>
    </dgm:pt>
    <dgm:pt modelId="{DFF1313D-13CC-49E9-8A20-635AD307A20C}" type="pres">
      <dgm:prSet presAssocID="{97022A4E-F474-492B-8A44-25C00CF34084}" presName="diagram" presStyleCnt="0">
        <dgm:presLayoutVars>
          <dgm:dir/>
          <dgm:resizeHandles/>
        </dgm:presLayoutVars>
      </dgm:prSet>
      <dgm:spPr/>
      <dgm:t>
        <a:bodyPr/>
        <a:lstStyle/>
        <a:p>
          <a:endParaRPr lang="en-US"/>
        </a:p>
      </dgm:t>
    </dgm:pt>
    <dgm:pt modelId="{9703E48A-626F-4207-AED2-F8C5F63EE018}" type="pres">
      <dgm:prSet presAssocID="{7512DB74-6ECC-43B9-B00D-FB299A8D69C4}" presName="firstNode" presStyleLbl="node1" presStyleIdx="0" presStyleCnt="2">
        <dgm:presLayoutVars>
          <dgm:bulletEnabled val="1"/>
        </dgm:presLayoutVars>
      </dgm:prSet>
      <dgm:spPr/>
      <dgm:t>
        <a:bodyPr/>
        <a:lstStyle/>
        <a:p>
          <a:endParaRPr lang="en-US"/>
        </a:p>
      </dgm:t>
    </dgm:pt>
    <dgm:pt modelId="{2F6957B7-F7B4-4B15-B8BE-E74063A62E04}" type="pres">
      <dgm:prSet presAssocID="{3147A514-F27A-4687-A6EE-EE49B282ECDE}" presName="sibTrans" presStyleLbl="sibTrans2D1" presStyleIdx="0" presStyleCnt="1"/>
      <dgm:spPr/>
      <dgm:t>
        <a:bodyPr/>
        <a:lstStyle/>
        <a:p>
          <a:endParaRPr lang="en-US"/>
        </a:p>
      </dgm:t>
    </dgm:pt>
    <dgm:pt modelId="{26223D6D-5773-4E49-9272-E3EA6AA7A06D}" type="pres">
      <dgm:prSet presAssocID="{DA657CD6-EED3-44D6-9B9E-1B36534937D9}" presName="lastNode" presStyleLbl="node1" presStyleIdx="1" presStyleCnt="2">
        <dgm:presLayoutVars>
          <dgm:bulletEnabled val="1"/>
        </dgm:presLayoutVars>
      </dgm:prSet>
      <dgm:spPr/>
      <dgm:t>
        <a:bodyPr/>
        <a:lstStyle/>
        <a:p>
          <a:endParaRPr lang="en-US"/>
        </a:p>
      </dgm:t>
    </dgm:pt>
  </dgm:ptLst>
  <dgm:cxnLst>
    <dgm:cxn modelId="{6F2E1875-184B-4EE2-930B-47AE56E4C146}" type="presOf" srcId="{DA657CD6-EED3-44D6-9B9E-1B36534937D9}" destId="{26223D6D-5773-4E49-9272-E3EA6AA7A06D}" srcOrd="0" destOrd="0" presId="urn:microsoft.com/office/officeart/2005/8/layout/bProcess2"/>
    <dgm:cxn modelId="{726C3F12-B553-4912-84AF-05FF4221F441}" type="presOf" srcId="{3147A514-F27A-4687-A6EE-EE49B282ECDE}" destId="{2F6957B7-F7B4-4B15-B8BE-E74063A62E04}" srcOrd="0" destOrd="0" presId="urn:microsoft.com/office/officeart/2005/8/layout/bProcess2"/>
    <dgm:cxn modelId="{7C15DB72-4BA3-4024-8418-61922786AE7B}" type="presOf" srcId="{7507A90C-19DF-4385-9D71-98EBB69B4E6C}" destId="{26223D6D-5773-4E49-9272-E3EA6AA7A06D}" srcOrd="0" destOrd="5" presId="urn:microsoft.com/office/officeart/2005/8/layout/bProcess2"/>
    <dgm:cxn modelId="{9727C8DC-2416-4F33-BEDD-75B9271D744F}" type="presOf" srcId="{1EF1498F-B6C8-452B-8705-E09546CE4EA3}" destId="{26223D6D-5773-4E49-9272-E3EA6AA7A06D}" srcOrd="0" destOrd="1" presId="urn:microsoft.com/office/officeart/2005/8/layout/bProcess2"/>
    <dgm:cxn modelId="{5D56E6BC-093B-4F37-8160-0595D92405D0}" srcId="{DA657CD6-EED3-44D6-9B9E-1B36534937D9}" destId="{E9C676DD-45BA-4521-ADA4-9B25881965A6}" srcOrd="2" destOrd="0" parTransId="{D2C11AB6-5CE1-43A5-ABFB-F7FDD0F9B33C}" sibTransId="{85334E02-DC2C-4D82-81DC-D8B7276044DF}"/>
    <dgm:cxn modelId="{DEA89731-2CF8-4ED5-A34E-2A72C11B151F}" type="presOf" srcId="{E9C676DD-45BA-4521-ADA4-9B25881965A6}" destId="{26223D6D-5773-4E49-9272-E3EA6AA7A06D}" srcOrd="0" destOrd="3" presId="urn:microsoft.com/office/officeart/2005/8/layout/bProcess2"/>
    <dgm:cxn modelId="{51333434-89CF-4301-B164-100B3925D51B}" srcId="{DA657CD6-EED3-44D6-9B9E-1B36534937D9}" destId="{0FB82E4A-7291-4E02-BDF5-E0DE6BAF7835}" srcOrd="1" destOrd="0" parTransId="{49E36D7E-39BC-4F74-B680-5E55C370D473}" sibTransId="{4F1DC4B7-15D5-418E-8D05-24997E6657CF}"/>
    <dgm:cxn modelId="{427F501E-9786-4EED-A70A-F598D005C25B}" srcId="{97022A4E-F474-492B-8A44-25C00CF34084}" destId="{DA657CD6-EED3-44D6-9B9E-1B36534937D9}" srcOrd="1" destOrd="0" parTransId="{FA0341CB-59EE-40DE-80E2-4AB18AAF9470}" sibTransId="{B9094167-1A0E-4DD3-AFBE-5814C97A86B1}"/>
    <dgm:cxn modelId="{C40C2A24-B2C0-4BD7-9656-0A1077D883F2}" srcId="{DA657CD6-EED3-44D6-9B9E-1B36534937D9}" destId="{1EF1498F-B6C8-452B-8705-E09546CE4EA3}" srcOrd="0" destOrd="0" parTransId="{9B2164F9-2C01-423D-BD46-41D298A28652}" sibTransId="{D8C9A3B9-FAF4-4459-B78B-223549C4EFD8}"/>
    <dgm:cxn modelId="{45DE10ED-17A2-4BE5-AFF2-583A7B1143A4}" type="presOf" srcId="{0FB82E4A-7291-4E02-BDF5-E0DE6BAF7835}" destId="{26223D6D-5773-4E49-9272-E3EA6AA7A06D}" srcOrd="0" destOrd="2" presId="urn:microsoft.com/office/officeart/2005/8/layout/bProcess2"/>
    <dgm:cxn modelId="{065B35A6-05FC-4E91-81A7-CF164EF84B3A}" srcId="{DA657CD6-EED3-44D6-9B9E-1B36534937D9}" destId="{E3851374-538D-4C6F-BF60-7484A2A81C58}" srcOrd="3" destOrd="0" parTransId="{51727FE6-354C-441C-98FF-8895E235930A}" sibTransId="{62CA31E2-645E-41E7-80FB-309E38A3A02B}"/>
    <dgm:cxn modelId="{A9755001-CF85-4401-8407-9422B6009684}" srcId="{97022A4E-F474-492B-8A44-25C00CF34084}" destId="{7512DB74-6ECC-43B9-B00D-FB299A8D69C4}" srcOrd="0" destOrd="0" parTransId="{2DEA6E5D-799F-4893-8DAD-7C2413066CAA}" sibTransId="{3147A514-F27A-4687-A6EE-EE49B282ECDE}"/>
    <dgm:cxn modelId="{B0A6AC60-B6D3-4B1B-B016-A6BA43A838C3}" type="presOf" srcId="{97022A4E-F474-492B-8A44-25C00CF34084}" destId="{DFF1313D-13CC-49E9-8A20-635AD307A20C}" srcOrd="0" destOrd="0" presId="urn:microsoft.com/office/officeart/2005/8/layout/bProcess2"/>
    <dgm:cxn modelId="{D3228D44-E456-4C14-AC9A-FC93BFD35F64}" srcId="{DA657CD6-EED3-44D6-9B9E-1B36534937D9}" destId="{7507A90C-19DF-4385-9D71-98EBB69B4E6C}" srcOrd="4" destOrd="0" parTransId="{9346FB08-858B-4513-A221-76E25A90D8C3}" sibTransId="{FB32E487-B5E4-4756-8A24-27CC861F7BC9}"/>
    <dgm:cxn modelId="{DF5AE8A7-C99E-4336-A247-7F3264F1A77D}" type="presOf" srcId="{7512DB74-6ECC-43B9-B00D-FB299A8D69C4}" destId="{9703E48A-626F-4207-AED2-F8C5F63EE018}" srcOrd="0" destOrd="0" presId="urn:microsoft.com/office/officeart/2005/8/layout/bProcess2"/>
    <dgm:cxn modelId="{0244D859-F1D9-4F96-B140-9F794A65D908}" type="presOf" srcId="{E3851374-538D-4C6F-BF60-7484A2A81C58}" destId="{26223D6D-5773-4E49-9272-E3EA6AA7A06D}" srcOrd="0" destOrd="4" presId="urn:microsoft.com/office/officeart/2005/8/layout/bProcess2"/>
    <dgm:cxn modelId="{078D0BA8-9971-480A-AEB5-A330059FDA83}" type="presParOf" srcId="{DFF1313D-13CC-49E9-8A20-635AD307A20C}" destId="{9703E48A-626F-4207-AED2-F8C5F63EE018}" srcOrd="0" destOrd="0" presId="urn:microsoft.com/office/officeart/2005/8/layout/bProcess2"/>
    <dgm:cxn modelId="{CDFF97D8-7A25-497C-A446-CFF2E49012D8}" type="presParOf" srcId="{DFF1313D-13CC-49E9-8A20-635AD307A20C}" destId="{2F6957B7-F7B4-4B15-B8BE-E74063A62E04}" srcOrd="1" destOrd="0" presId="urn:microsoft.com/office/officeart/2005/8/layout/bProcess2"/>
    <dgm:cxn modelId="{058DC704-2D82-422F-B2EA-D6B985EAEB5F}" type="presParOf" srcId="{DFF1313D-13CC-49E9-8A20-635AD307A20C}" destId="{26223D6D-5773-4E49-9272-E3EA6AA7A06D}" srcOrd="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D8D093-288A-4B32-9321-4F7010496788}" type="doc">
      <dgm:prSet loTypeId="urn:microsoft.com/office/officeart/2008/layout/LinedList" loCatId="list" qsTypeId="urn:microsoft.com/office/officeart/2005/8/quickstyle/simple2" qsCatId="simple" csTypeId="urn:microsoft.com/office/officeart/2005/8/colors/accent3_2" csCatId="accent3"/>
      <dgm:spPr/>
      <dgm:t>
        <a:bodyPr/>
        <a:lstStyle/>
        <a:p>
          <a:endParaRPr lang="en-US"/>
        </a:p>
      </dgm:t>
    </dgm:pt>
    <dgm:pt modelId="{DFDDBF48-05AF-4D81-A4AD-78F0D461FE2D}">
      <dgm:prSet/>
      <dgm:spPr/>
      <dgm:t>
        <a:bodyPr/>
        <a:lstStyle/>
        <a:p>
          <a:r>
            <a:rPr lang="en-US" b="1" i="0" dirty="0"/>
            <a:t>In implementation phase, base on the features received from the previous phase, we written the source code for the project. </a:t>
          </a:r>
          <a:endParaRPr lang="en-US" dirty="0"/>
        </a:p>
      </dgm:t>
    </dgm:pt>
    <dgm:pt modelId="{08D54690-6E36-4D31-B10C-D80B3603ECBA}" type="parTrans" cxnId="{E53D6D54-9E9B-46A5-956F-A849ED8637FB}">
      <dgm:prSet/>
      <dgm:spPr/>
      <dgm:t>
        <a:bodyPr/>
        <a:lstStyle/>
        <a:p>
          <a:endParaRPr lang="en-US"/>
        </a:p>
      </dgm:t>
    </dgm:pt>
    <dgm:pt modelId="{FAD0D238-06D1-4B8B-B4C4-348827E0D9C8}" type="sibTrans" cxnId="{E53D6D54-9E9B-46A5-956F-A849ED8637FB}">
      <dgm:prSet/>
      <dgm:spPr/>
      <dgm:t>
        <a:bodyPr/>
        <a:lstStyle/>
        <a:p>
          <a:endParaRPr lang="en-US"/>
        </a:p>
      </dgm:t>
    </dgm:pt>
    <dgm:pt modelId="{14B19C6F-965D-4EAF-BEAD-79129544B87C}">
      <dgm:prSet/>
      <dgm:spPr/>
      <dgm:t>
        <a:bodyPr/>
        <a:lstStyle/>
        <a:p>
          <a:r>
            <a:rPr lang="en-US" b="1" i="0"/>
            <a:t>The output of this phase contains: </a:t>
          </a:r>
          <a:endParaRPr lang="en-US"/>
        </a:p>
      </dgm:t>
    </dgm:pt>
    <dgm:pt modelId="{DEAC25FA-9A04-4415-8A36-0D5BED92DBD4}" type="parTrans" cxnId="{9D598CF3-DA96-4EF8-AB0E-9533B958A717}">
      <dgm:prSet/>
      <dgm:spPr/>
      <dgm:t>
        <a:bodyPr/>
        <a:lstStyle/>
        <a:p>
          <a:endParaRPr lang="en-US"/>
        </a:p>
      </dgm:t>
    </dgm:pt>
    <dgm:pt modelId="{76477005-2D21-4B17-85D4-A480FA2B1BDD}" type="sibTrans" cxnId="{9D598CF3-DA96-4EF8-AB0E-9533B958A717}">
      <dgm:prSet/>
      <dgm:spPr/>
      <dgm:t>
        <a:bodyPr/>
        <a:lstStyle/>
        <a:p>
          <a:endParaRPr lang="en-US"/>
        </a:p>
      </dgm:t>
    </dgm:pt>
    <dgm:pt modelId="{1DE836E3-2A74-49F1-BE00-8CD2A177BBF5}">
      <dgm:prSet/>
      <dgm:spPr/>
      <dgm:t>
        <a:bodyPr/>
        <a:lstStyle/>
        <a:p>
          <a:r>
            <a:rPr lang="en-US" b="1" i="0"/>
            <a:t>Back-end code for each requirements by using node.js</a:t>
          </a:r>
          <a:endParaRPr lang="en-US"/>
        </a:p>
      </dgm:t>
    </dgm:pt>
    <dgm:pt modelId="{8791EA7B-E385-4202-9E2A-F2DE8AFD232A}" type="parTrans" cxnId="{7137B37D-8F45-4E00-9FF2-9A6EAB9766DA}">
      <dgm:prSet/>
      <dgm:spPr/>
      <dgm:t>
        <a:bodyPr/>
        <a:lstStyle/>
        <a:p>
          <a:endParaRPr lang="en-US"/>
        </a:p>
      </dgm:t>
    </dgm:pt>
    <dgm:pt modelId="{900FE6D7-07FA-4DCE-ADE4-D6DE6C13673E}" type="sibTrans" cxnId="{7137B37D-8F45-4E00-9FF2-9A6EAB9766DA}">
      <dgm:prSet/>
      <dgm:spPr/>
      <dgm:t>
        <a:bodyPr/>
        <a:lstStyle/>
        <a:p>
          <a:endParaRPr lang="en-US"/>
        </a:p>
      </dgm:t>
    </dgm:pt>
    <dgm:pt modelId="{05F708CE-4BB3-43A4-A965-10D1A3FE7BA9}">
      <dgm:prSet/>
      <dgm:spPr/>
      <dgm:t>
        <a:bodyPr/>
        <a:lstStyle/>
        <a:p>
          <a:r>
            <a:rPr lang="en-US" b="1" i="0"/>
            <a:t>Front-end code for user interface by using React.js</a:t>
          </a:r>
          <a:endParaRPr lang="en-US"/>
        </a:p>
      </dgm:t>
    </dgm:pt>
    <dgm:pt modelId="{BFF16935-D23D-42CE-94DB-CE193B0D2958}" type="parTrans" cxnId="{2547F9B7-B04C-4AAE-A109-4659A05C6120}">
      <dgm:prSet/>
      <dgm:spPr/>
      <dgm:t>
        <a:bodyPr/>
        <a:lstStyle/>
        <a:p>
          <a:endParaRPr lang="en-US"/>
        </a:p>
      </dgm:t>
    </dgm:pt>
    <dgm:pt modelId="{A7FB1B91-4E8D-46E8-9AEA-3DD10397DD55}" type="sibTrans" cxnId="{2547F9B7-B04C-4AAE-A109-4659A05C6120}">
      <dgm:prSet/>
      <dgm:spPr/>
      <dgm:t>
        <a:bodyPr/>
        <a:lstStyle/>
        <a:p>
          <a:endParaRPr lang="en-US"/>
        </a:p>
      </dgm:t>
    </dgm:pt>
    <dgm:pt modelId="{CC56442E-F828-4334-BBBF-C8EBE3144C14}" type="pres">
      <dgm:prSet presAssocID="{B4D8D093-288A-4B32-9321-4F7010496788}" presName="vert0" presStyleCnt="0">
        <dgm:presLayoutVars>
          <dgm:dir/>
          <dgm:animOne val="branch"/>
          <dgm:animLvl val="lvl"/>
        </dgm:presLayoutVars>
      </dgm:prSet>
      <dgm:spPr/>
      <dgm:t>
        <a:bodyPr/>
        <a:lstStyle/>
        <a:p>
          <a:endParaRPr lang="en-US"/>
        </a:p>
      </dgm:t>
    </dgm:pt>
    <dgm:pt modelId="{C8E9D6A7-90E6-43B9-BC66-7B6EA2C4BCAD}" type="pres">
      <dgm:prSet presAssocID="{DFDDBF48-05AF-4D81-A4AD-78F0D461FE2D}" presName="thickLine" presStyleLbl="alignNode1" presStyleIdx="0" presStyleCnt="4"/>
      <dgm:spPr/>
    </dgm:pt>
    <dgm:pt modelId="{0B62A808-08C2-4CF7-836F-420BE32202F6}" type="pres">
      <dgm:prSet presAssocID="{DFDDBF48-05AF-4D81-A4AD-78F0D461FE2D}" presName="horz1" presStyleCnt="0"/>
      <dgm:spPr/>
    </dgm:pt>
    <dgm:pt modelId="{1D3AA663-D8A0-4CC8-8099-E4105AA4A40B}" type="pres">
      <dgm:prSet presAssocID="{DFDDBF48-05AF-4D81-A4AD-78F0D461FE2D}" presName="tx1" presStyleLbl="revTx" presStyleIdx="0" presStyleCnt="4"/>
      <dgm:spPr/>
      <dgm:t>
        <a:bodyPr/>
        <a:lstStyle/>
        <a:p>
          <a:endParaRPr lang="en-US"/>
        </a:p>
      </dgm:t>
    </dgm:pt>
    <dgm:pt modelId="{AE7B0CF0-BDB8-4AB8-BD9E-8131892DC101}" type="pres">
      <dgm:prSet presAssocID="{DFDDBF48-05AF-4D81-A4AD-78F0D461FE2D}" presName="vert1" presStyleCnt="0"/>
      <dgm:spPr/>
    </dgm:pt>
    <dgm:pt modelId="{A66BF011-D8A1-4F5C-A8D3-61BBEDB327FE}" type="pres">
      <dgm:prSet presAssocID="{14B19C6F-965D-4EAF-BEAD-79129544B87C}" presName="thickLine" presStyleLbl="alignNode1" presStyleIdx="1" presStyleCnt="4"/>
      <dgm:spPr/>
    </dgm:pt>
    <dgm:pt modelId="{08E925CB-C528-4622-B967-6EF9112A8923}" type="pres">
      <dgm:prSet presAssocID="{14B19C6F-965D-4EAF-BEAD-79129544B87C}" presName="horz1" presStyleCnt="0"/>
      <dgm:spPr/>
    </dgm:pt>
    <dgm:pt modelId="{F4E1530B-1FBE-404B-9B76-CAD0121ECD4E}" type="pres">
      <dgm:prSet presAssocID="{14B19C6F-965D-4EAF-BEAD-79129544B87C}" presName="tx1" presStyleLbl="revTx" presStyleIdx="1" presStyleCnt="4"/>
      <dgm:spPr/>
      <dgm:t>
        <a:bodyPr/>
        <a:lstStyle/>
        <a:p>
          <a:endParaRPr lang="en-US"/>
        </a:p>
      </dgm:t>
    </dgm:pt>
    <dgm:pt modelId="{1EE9FBB3-6DA2-4679-BED4-846EB06B3C50}" type="pres">
      <dgm:prSet presAssocID="{14B19C6F-965D-4EAF-BEAD-79129544B87C}" presName="vert1" presStyleCnt="0"/>
      <dgm:spPr/>
    </dgm:pt>
    <dgm:pt modelId="{79E6D7C2-710F-49E9-8B43-1738A9BF8E07}" type="pres">
      <dgm:prSet presAssocID="{1DE836E3-2A74-49F1-BE00-8CD2A177BBF5}" presName="thickLine" presStyleLbl="alignNode1" presStyleIdx="2" presStyleCnt="4"/>
      <dgm:spPr/>
    </dgm:pt>
    <dgm:pt modelId="{FA2EB60F-EE2B-477D-B2BA-E90946397C34}" type="pres">
      <dgm:prSet presAssocID="{1DE836E3-2A74-49F1-BE00-8CD2A177BBF5}" presName="horz1" presStyleCnt="0"/>
      <dgm:spPr/>
    </dgm:pt>
    <dgm:pt modelId="{01B3DAA4-DB4B-4E7B-B0A6-E5400A3DC716}" type="pres">
      <dgm:prSet presAssocID="{1DE836E3-2A74-49F1-BE00-8CD2A177BBF5}" presName="tx1" presStyleLbl="revTx" presStyleIdx="2" presStyleCnt="4"/>
      <dgm:spPr/>
      <dgm:t>
        <a:bodyPr/>
        <a:lstStyle/>
        <a:p>
          <a:endParaRPr lang="en-US"/>
        </a:p>
      </dgm:t>
    </dgm:pt>
    <dgm:pt modelId="{49C7441D-991A-4A4C-9859-977B3C85DFCD}" type="pres">
      <dgm:prSet presAssocID="{1DE836E3-2A74-49F1-BE00-8CD2A177BBF5}" presName="vert1" presStyleCnt="0"/>
      <dgm:spPr/>
    </dgm:pt>
    <dgm:pt modelId="{69836562-AEFF-493B-B79A-4C63981EC50F}" type="pres">
      <dgm:prSet presAssocID="{05F708CE-4BB3-43A4-A965-10D1A3FE7BA9}" presName="thickLine" presStyleLbl="alignNode1" presStyleIdx="3" presStyleCnt="4"/>
      <dgm:spPr/>
    </dgm:pt>
    <dgm:pt modelId="{637F9035-9402-4B4D-9A69-379AEA29E94B}" type="pres">
      <dgm:prSet presAssocID="{05F708CE-4BB3-43A4-A965-10D1A3FE7BA9}" presName="horz1" presStyleCnt="0"/>
      <dgm:spPr/>
    </dgm:pt>
    <dgm:pt modelId="{1FBBAC32-241F-4DC5-AB4D-925C2D04A668}" type="pres">
      <dgm:prSet presAssocID="{05F708CE-4BB3-43A4-A965-10D1A3FE7BA9}" presName="tx1" presStyleLbl="revTx" presStyleIdx="3" presStyleCnt="4"/>
      <dgm:spPr/>
      <dgm:t>
        <a:bodyPr/>
        <a:lstStyle/>
        <a:p>
          <a:endParaRPr lang="en-US"/>
        </a:p>
      </dgm:t>
    </dgm:pt>
    <dgm:pt modelId="{9A6E1593-784C-4FAE-A242-95AA04F22831}" type="pres">
      <dgm:prSet presAssocID="{05F708CE-4BB3-43A4-A965-10D1A3FE7BA9}" presName="vert1" presStyleCnt="0"/>
      <dgm:spPr/>
    </dgm:pt>
  </dgm:ptLst>
  <dgm:cxnLst>
    <dgm:cxn modelId="{B6E356F8-DC6D-4C70-987E-0CC90AB61BAB}" type="presOf" srcId="{1DE836E3-2A74-49F1-BE00-8CD2A177BBF5}" destId="{01B3DAA4-DB4B-4E7B-B0A6-E5400A3DC716}" srcOrd="0" destOrd="0" presId="urn:microsoft.com/office/officeart/2008/layout/LinedList"/>
    <dgm:cxn modelId="{B6ED1753-3280-4233-8CC4-758B5115BC83}" type="presOf" srcId="{05F708CE-4BB3-43A4-A965-10D1A3FE7BA9}" destId="{1FBBAC32-241F-4DC5-AB4D-925C2D04A668}" srcOrd="0" destOrd="0" presId="urn:microsoft.com/office/officeart/2008/layout/LinedList"/>
    <dgm:cxn modelId="{9D598CF3-DA96-4EF8-AB0E-9533B958A717}" srcId="{B4D8D093-288A-4B32-9321-4F7010496788}" destId="{14B19C6F-965D-4EAF-BEAD-79129544B87C}" srcOrd="1" destOrd="0" parTransId="{DEAC25FA-9A04-4415-8A36-0D5BED92DBD4}" sibTransId="{76477005-2D21-4B17-85D4-A480FA2B1BDD}"/>
    <dgm:cxn modelId="{2547F9B7-B04C-4AAE-A109-4659A05C6120}" srcId="{B4D8D093-288A-4B32-9321-4F7010496788}" destId="{05F708CE-4BB3-43A4-A965-10D1A3FE7BA9}" srcOrd="3" destOrd="0" parTransId="{BFF16935-D23D-42CE-94DB-CE193B0D2958}" sibTransId="{A7FB1B91-4E8D-46E8-9AEA-3DD10397DD55}"/>
    <dgm:cxn modelId="{B491CC52-6964-4ECB-95ED-27BDEBD93196}" type="presOf" srcId="{DFDDBF48-05AF-4D81-A4AD-78F0D461FE2D}" destId="{1D3AA663-D8A0-4CC8-8099-E4105AA4A40B}" srcOrd="0" destOrd="0" presId="urn:microsoft.com/office/officeart/2008/layout/LinedList"/>
    <dgm:cxn modelId="{1C1562EC-1C6D-4FF0-BDD2-BC4B9BCF2667}" type="presOf" srcId="{14B19C6F-965D-4EAF-BEAD-79129544B87C}" destId="{F4E1530B-1FBE-404B-9B76-CAD0121ECD4E}" srcOrd="0" destOrd="0" presId="urn:microsoft.com/office/officeart/2008/layout/LinedList"/>
    <dgm:cxn modelId="{7137B37D-8F45-4E00-9FF2-9A6EAB9766DA}" srcId="{B4D8D093-288A-4B32-9321-4F7010496788}" destId="{1DE836E3-2A74-49F1-BE00-8CD2A177BBF5}" srcOrd="2" destOrd="0" parTransId="{8791EA7B-E385-4202-9E2A-F2DE8AFD232A}" sibTransId="{900FE6D7-07FA-4DCE-ADE4-D6DE6C13673E}"/>
    <dgm:cxn modelId="{C6A5AFBD-2500-4DD0-B591-BC08B11A9E6C}" type="presOf" srcId="{B4D8D093-288A-4B32-9321-4F7010496788}" destId="{CC56442E-F828-4334-BBBF-C8EBE3144C14}" srcOrd="0" destOrd="0" presId="urn:microsoft.com/office/officeart/2008/layout/LinedList"/>
    <dgm:cxn modelId="{E53D6D54-9E9B-46A5-956F-A849ED8637FB}" srcId="{B4D8D093-288A-4B32-9321-4F7010496788}" destId="{DFDDBF48-05AF-4D81-A4AD-78F0D461FE2D}" srcOrd="0" destOrd="0" parTransId="{08D54690-6E36-4D31-B10C-D80B3603ECBA}" sibTransId="{FAD0D238-06D1-4B8B-B4C4-348827E0D9C8}"/>
    <dgm:cxn modelId="{0613C1FD-835E-4320-9D49-70C58BE20C6F}" type="presParOf" srcId="{CC56442E-F828-4334-BBBF-C8EBE3144C14}" destId="{C8E9D6A7-90E6-43B9-BC66-7B6EA2C4BCAD}" srcOrd="0" destOrd="0" presId="urn:microsoft.com/office/officeart/2008/layout/LinedList"/>
    <dgm:cxn modelId="{FDFC3F14-5484-4318-AB1D-B34C40E5EB08}" type="presParOf" srcId="{CC56442E-F828-4334-BBBF-C8EBE3144C14}" destId="{0B62A808-08C2-4CF7-836F-420BE32202F6}" srcOrd="1" destOrd="0" presId="urn:microsoft.com/office/officeart/2008/layout/LinedList"/>
    <dgm:cxn modelId="{01FD2B0E-562E-4C06-A3EA-FD1FA1A7DB6A}" type="presParOf" srcId="{0B62A808-08C2-4CF7-836F-420BE32202F6}" destId="{1D3AA663-D8A0-4CC8-8099-E4105AA4A40B}" srcOrd="0" destOrd="0" presId="urn:microsoft.com/office/officeart/2008/layout/LinedList"/>
    <dgm:cxn modelId="{BBA1331D-58BC-4AC3-BC82-0EA2B8C54882}" type="presParOf" srcId="{0B62A808-08C2-4CF7-836F-420BE32202F6}" destId="{AE7B0CF0-BDB8-4AB8-BD9E-8131892DC101}" srcOrd="1" destOrd="0" presId="urn:microsoft.com/office/officeart/2008/layout/LinedList"/>
    <dgm:cxn modelId="{204E7A3C-D167-49B1-9B20-4BE346957CA6}" type="presParOf" srcId="{CC56442E-F828-4334-BBBF-C8EBE3144C14}" destId="{A66BF011-D8A1-4F5C-A8D3-61BBEDB327FE}" srcOrd="2" destOrd="0" presId="urn:microsoft.com/office/officeart/2008/layout/LinedList"/>
    <dgm:cxn modelId="{2BC3EE56-56D9-43F2-B369-7A04C329690C}" type="presParOf" srcId="{CC56442E-F828-4334-BBBF-C8EBE3144C14}" destId="{08E925CB-C528-4622-B967-6EF9112A8923}" srcOrd="3" destOrd="0" presId="urn:microsoft.com/office/officeart/2008/layout/LinedList"/>
    <dgm:cxn modelId="{A82AE56E-50C7-4461-8881-92C1A36405D1}" type="presParOf" srcId="{08E925CB-C528-4622-B967-6EF9112A8923}" destId="{F4E1530B-1FBE-404B-9B76-CAD0121ECD4E}" srcOrd="0" destOrd="0" presId="urn:microsoft.com/office/officeart/2008/layout/LinedList"/>
    <dgm:cxn modelId="{F5F6AAEB-E9C0-465C-93D2-F831C1B0A2AC}" type="presParOf" srcId="{08E925CB-C528-4622-B967-6EF9112A8923}" destId="{1EE9FBB3-6DA2-4679-BED4-846EB06B3C50}" srcOrd="1" destOrd="0" presId="urn:microsoft.com/office/officeart/2008/layout/LinedList"/>
    <dgm:cxn modelId="{8C9B9025-0DA5-4C0B-8CFB-29E7BF43B0F0}" type="presParOf" srcId="{CC56442E-F828-4334-BBBF-C8EBE3144C14}" destId="{79E6D7C2-710F-49E9-8B43-1738A9BF8E07}" srcOrd="4" destOrd="0" presId="urn:microsoft.com/office/officeart/2008/layout/LinedList"/>
    <dgm:cxn modelId="{FDF6D264-9E71-4057-8580-63D9F0C7DE9F}" type="presParOf" srcId="{CC56442E-F828-4334-BBBF-C8EBE3144C14}" destId="{FA2EB60F-EE2B-477D-B2BA-E90946397C34}" srcOrd="5" destOrd="0" presId="urn:microsoft.com/office/officeart/2008/layout/LinedList"/>
    <dgm:cxn modelId="{881EEF1C-0446-4F10-AC95-5028522AFCE4}" type="presParOf" srcId="{FA2EB60F-EE2B-477D-B2BA-E90946397C34}" destId="{01B3DAA4-DB4B-4E7B-B0A6-E5400A3DC716}" srcOrd="0" destOrd="0" presId="urn:microsoft.com/office/officeart/2008/layout/LinedList"/>
    <dgm:cxn modelId="{EB42D49D-9211-4DD7-84D5-374AFD82ED4A}" type="presParOf" srcId="{FA2EB60F-EE2B-477D-B2BA-E90946397C34}" destId="{49C7441D-991A-4A4C-9859-977B3C85DFCD}" srcOrd="1" destOrd="0" presId="urn:microsoft.com/office/officeart/2008/layout/LinedList"/>
    <dgm:cxn modelId="{032F266E-8739-4853-8F63-AEB542783764}" type="presParOf" srcId="{CC56442E-F828-4334-BBBF-C8EBE3144C14}" destId="{69836562-AEFF-493B-B79A-4C63981EC50F}" srcOrd="6" destOrd="0" presId="urn:microsoft.com/office/officeart/2008/layout/LinedList"/>
    <dgm:cxn modelId="{936845E1-EA70-4622-863C-652310EE93FD}" type="presParOf" srcId="{CC56442E-F828-4334-BBBF-C8EBE3144C14}" destId="{637F9035-9402-4B4D-9A69-379AEA29E94B}" srcOrd="7" destOrd="0" presId="urn:microsoft.com/office/officeart/2008/layout/LinedList"/>
    <dgm:cxn modelId="{76BA87D6-78C1-4451-A314-11B1FE181910}" type="presParOf" srcId="{637F9035-9402-4B4D-9A69-379AEA29E94B}" destId="{1FBBAC32-241F-4DC5-AB4D-925C2D04A668}" srcOrd="0" destOrd="0" presId="urn:microsoft.com/office/officeart/2008/layout/LinedList"/>
    <dgm:cxn modelId="{99561A42-E11D-423D-BD2C-7D307C2B54F2}" type="presParOf" srcId="{637F9035-9402-4B4D-9A69-379AEA29E94B}" destId="{9A6E1593-784C-4FAE-A242-95AA04F228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424FD3-3F1F-4B6E-AE13-7AAA089F4E1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7EFF9EA8-CE19-431A-8B73-188FE1167177}" type="pres">
      <dgm:prSet presAssocID="{34424FD3-3F1F-4B6E-AE13-7AAA089F4E1C}" presName="linear" presStyleCnt="0">
        <dgm:presLayoutVars>
          <dgm:dir/>
          <dgm:animLvl val="lvl"/>
          <dgm:resizeHandles val="exact"/>
        </dgm:presLayoutVars>
      </dgm:prSet>
      <dgm:spPr/>
      <dgm:t>
        <a:bodyPr/>
        <a:lstStyle/>
        <a:p>
          <a:endParaRPr lang="en-US"/>
        </a:p>
      </dgm:t>
    </dgm:pt>
  </dgm:ptLst>
  <dgm:cxnLst>
    <dgm:cxn modelId="{DCF713B1-26E1-44D3-A775-217C2E9288C2}" type="presOf" srcId="{34424FD3-3F1F-4B6E-AE13-7AAA089F4E1C}" destId="{7EFF9EA8-CE19-431A-8B73-188FE1167177}" srcOrd="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AC6F552-D548-44E9-9DEC-B7B46B54EA0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0F7DEDD-FAB1-4A0C-A380-5058F1FBC5CE}">
      <dgm:prSet/>
      <dgm:spPr/>
      <dgm:t>
        <a:bodyPr/>
        <a:lstStyle/>
        <a:p>
          <a:r>
            <a:rPr lang="en-US" b="0" i="0" dirty="0"/>
            <a:t>Allows the developer to focus on code instead of infrastructure</a:t>
          </a:r>
          <a:endParaRPr lang="en-US" dirty="0"/>
        </a:p>
      </dgm:t>
    </dgm:pt>
    <dgm:pt modelId="{6C8FDC2D-6A7F-4891-B47C-07B6083E4603}" type="parTrans" cxnId="{4A668CCE-D369-414A-B62C-82B7D3DFF417}">
      <dgm:prSet/>
      <dgm:spPr/>
      <dgm:t>
        <a:bodyPr/>
        <a:lstStyle/>
        <a:p>
          <a:endParaRPr lang="en-US"/>
        </a:p>
      </dgm:t>
    </dgm:pt>
    <dgm:pt modelId="{DABFF3FA-43C1-4F46-9CC7-C07E539EF5AE}" type="sibTrans" cxnId="{4A668CCE-D369-414A-B62C-82B7D3DFF417}">
      <dgm:prSet/>
      <dgm:spPr/>
      <dgm:t>
        <a:bodyPr/>
        <a:lstStyle/>
        <a:p>
          <a:endParaRPr lang="en-US"/>
        </a:p>
      </dgm:t>
    </dgm:pt>
    <dgm:pt modelId="{3186FFC4-B2B7-4A40-BCF5-539D7A88B063}">
      <dgm:prSet/>
      <dgm:spPr/>
      <dgm:t>
        <a:bodyPr/>
        <a:lstStyle/>
        <a:p>
          <a:r>
            <a:rPr lang="en-US" b="0" i="0"/>
            <a:t>Enhance the productivity of cloud app development team</a:t>
          </a:r>
          <a:endParaRPr lang="en-US"/>
        </a:p>
      </dgm:t>
    </dgm:pt>
    <dgm:pt modelId="{4CDDDD9E-80F4-4B6D-88EE-FDFF8F7D9A01}" type="parTrans" cxnId="{FA6123BA-ADA7-408C-8623-F1E879D7C3F5}">
      <dgm:prSet/>
      <dgm:spPr/>
      <dgm:t>
        <a:bodyPr/>
        <a:lstStyle/>
        <a:p>
          <a:endParaRPr lang="en-US"/>
        </a:p>
      </dgm:t>
    </dgm:pt>
    <dgm:pt modelId="{397E77C2-4C2E-46E1-AB83-A301BD3822B8}" type="sibTrans" cxnId="{FA6123BA-ADA7-408C-8623-F1E879D7C3F5}">
      <dgm:prSet/>
      <dgm:spPr/>
      <dgm:t>
        <a:bodyPr/>
        <a:lstStyle/>
        <a:p>
          <a:endParaRPr lang="en-US"/>
        </a:p>
      </dgm:t>
    </dgm:pt>
    <dgm:pt modelId="{916A1995-A2CE-46E0-AF99-46BD20850517}">
      <dgm:prSet/>
      <dgm:spPr/>
      <dgm:t>
        <a:bodyPr/>
        <a:lstStyle/>
        <a:p>
          <a:r>
            <a:rPr lang="en-US" b="0" i="0"/>
            <a:t>Monitor and enhance performance though rich application monitoring</a:t>
          </a:r>
          <a:endParaRPr lang="en-US"/>
        </a:p>
      </dgm:t>
    </dgm:pt>
    <dgm:pt modelId="{A28D9863-9B69-4C5B-9F00-942A2AAF5611}" type="parTrans" cxnId="{C894C3D3-C792-4D90-879A-A499A1754792}">
      <dgm:prSet/>
      <dgm:spPr/>
      <dgm:t>
        <a:bodyPr/>
        <a:lstStyle/>
        <a:p>
          <a:endParaRPr lang="en-US"/>
        </a:p>
      </dgm:t>
    </dgm:pt>
    <dgm:pt modelId="{C7F6F230-CAF3-4B52-9230-F97CEF97A349}" type="sibTrans" cxnId="{C894C3D3-C792-4D90-879A-A499A1754792}">
      <dgm:prSet/>
      <dgm:spPr/>
      <dgm:t>
        <a:bodyPr/>
        <a:lstStyle/>
        <a:p>
          <a:endParaRPr lang="en-US"/>
        </a:p>
      </dgm:t>
    </dgm:pt>
    <dgm:pt modelId="{E742F119-0D5E-40F4-BFB3-7C3271503102}">
      <dgm:prSet/>
      <dgm:spPr/>
      <dgm:t>
        <a:bodyPr/>
        <a:lstStyle/>
        <a:p>
          <a:r>
            <a:rPr lang="en-US" b="0" i="0"/>
            <a:t>Offers a powerful dashboard and CLI</a:t>
          </a:r>
          <a:endParaRPr lang="en-US"/>
        </a:p>
      </dgm:t>
    </dgm:pt>
    <dgm:pt modelId="{2D6BB1FD-1063-4392-B8D4-AD32C4CC7EFC}" type="parTrans" cxnId="{8192BF3B-B8A6-439D-BABD-173B20D811D6}">
      <dgm:prSet/>
      <dgm:spPr/>
      <dgm:t>
        <a:bodyPr/>
        <a:lstStyle/>
        <a:p>
          <a:endParaRPr lang="en-US"/>
        </a:p>
      </dgm:t>
    </dgm:pt>
    <dgm:pt modelId="{E1B4AFEB-2497-43A7-BD90-D978ECB39AA4}" type="sibTrans" cxnId="{8192BF3B-B8A6-439D-BABD-173B20D811D6}">
      <dgm:prSet/>
      <dgm:spPr/>
      <dgm:t>
        <a:bodyPr/>
        <a:lstStyle/>
        <a:p>
          <a:endParaRPr lang="en-US"/>
        </a:p>
      </dgm:t>
    </dgm:pt>
    <dgm:pt modelId="{A2C8CB28-94B5-4192-97D9-62D6BA3A2DEC}">
      <dgm:prSet/>
      <dgm:spPr/>
      <dgm:t>
        <a:bodyPr/>
        <a:lstStyle/>
        <a:p>
          <a:r>
            <a:rPr lang="en-US" b="0" i="0"/>
            <a:t>A bunch of supportive tools</a:t>
          </a:r>
          <a:endParaRPr lang="en-US"/>
        </a:p>
      </dgm:t>
    </dgm:pt>
    <dgm:pt modelId="{E32E3776-474E-4C6B-BE28-402E2C297095}" type="parTrans" cxnId="{FFB0C4D5-DEAE-42AF-9B92-138197A81F2D}">
      <dgm:prSet/>
      <dgm:spPr/>
      <dgm:t>
        <a:bodyPr/>
        <a:lstStyle/>
        <a:p>
          <a:endParaRPr lang="en-US"/>
        </a:p>
      </dgm:t>
    </dgm:pt>
    <dgm:pt modelId="{BEFE6FFC-B63F-4C72-A061-A92605332181}" type="sibTrans" cxnId="{FFB0C4D5-DEAE-42AF-9B92-138197A81F2D}">
      <dgm:prSet/>
      <dgm:spPr/>
      <dgm:t>
        <a:bodyPr/>
        <a:lstStyle/>
        <a:p>
          <a:endParaRPr lang="en-US"/>
        </a:p>
      </dgm:t>
    </dgm:pt>
    <dgm:pt modelId="{9D6B4F95-DEE9-460C-94E5-858EFF4A738A}">
      <dgm:prSet/>
      <dgm:spPr/>
      <dgm:t>
        <a:bodyPr/>
        <a:lstStyle/>
        <a:p>
          <a:r>
            <a:rPr lang="en-US" b="0" i="0"/>
            <a:t>Beginner and startup-friendly</a:t>
          </a:r>
          <a:endParaRPr lang="en-US"/>
        </a:p>
      </dgm:t>
    </dgm:pt>
    <dgm:pt modelId="{A5537C55-0EB2-441B-A369-BA170D5717CA}" type="parTrans" cxnId="{ECB1EA29-AD13-4E7C-A64E-2BCA66434DC3}">
      <dgm:prSet/>
      <dgm:spPr/>
      <dgm:t>
        <a:bodyPr/>
        <a:lstStyle/>
        <a:p>
          <a:endParaRPr lang="en-US"/>
        </a:p>
      </dgm:t>
    </dgm:pt>
    <dgm:pt modelId="{0342D2E7-847D-4755-940F-11397BB0414A}" type="sibTrans" cxnId="{ECB1EA29-AD13-4E7C-A64E-2BCA66434DC3}">
      <dgm:prSet/>
      <dgm:spPr/>
      <dgm:t>
        <a:bodyPr/>
        <a:lstStyle/>
        <a:p>
          <a:endParaRPr lang="en-US"/>
        </a:p>
      </dgm:t>
    </dgm:pt>
    <dgm:pt modelId="{B15F7B79-5564-487E-9BE1-ADD19EAD9EC2}">
      <dgm:prSet/>
      <dgm:spPr/>
      <dgm:t>
        <a:bodyPr/>
        <a:lstStyle/>
        <a:p>
          <a:r>
            <a:rPr lang="en-US" b="0" i="0"/>
            <a:t>It allows you to create a new server in just 10 seconds by  using the interface of Heroku Command Line.</a:t>
          </a:r>
          <a:endParaRPr lang="en-US"/>
        </a:p>
      </dgm:t>
    </dgm:pt>
    <dgm:pt modelId="{CD31F290-F1C7-43EA-AD19-B2C3FEB4BE13}" type="parTrans" cxnId="{B1CB569D-72E9-4DF5-A485-5CE2D8EA5124}">
      <dgm:prSet/>
      <dgm:spPr/>
      <dgm:t>
        <a:bodyPr/>
        <a:lstStyle/>
        <a:p>
          <a:endParaRPr lang="en-US"/>
        </a:p>
      </dgm:t>
    </dgm:pt>
    <dgm:pt modelId="{51518A10-42F3-4B23-A9CA-D5D950137751}" type="sibTrans" cxnId="{B1CB569D-72E9-4DF5-A485-5CE2D8EA5124}">
      <dgm:prSet/>
      <dgm:spPr/>
      <dgm:t>
        <a:bodyPr/>
        <a:lstStyle/>
        <a:p>
          <a:endParaRPr lang="en-US"/>
        </a:p>
      </dgm:t>
    </dgm:pt>
    <dgm:pt modelId="{027B2EF3-36A3-4692-8115-98B57EF29C5A}">
      <dgm:prSet/>
      <dgm:spPr/>
      <dgm:t>
        <a:bodyPr/>
        <a:lstStyle/>
        <a:p>
          <a:r>
            <a:rPr lang="en-US" b="0" i="0"/>
            <a:t>This cloud computing platform takes care of patching systems and keeping everything healthy.</a:t>
          </a:r>
          <a:endParaRPr lang="en-US"/>
        </a:p>
      </dgm:t>
    </dgm:pt>
    <dgm:pt modelId="{B397EC60-388E-4251-BFA3-FB289EF8E6B8}" type="parTrans" cxnId="{5084E1F7-7E94-4C2F-8E5E-585F779335F1}">
      <dgm:prSet/>
      <dgm:spPr/>
      <dgm:t>
        <a:bodyPr/>
        <a:lstStyle/>
        <a:p>
          <a:endParaRPr lang="en-US"/>
        </a:p>
      </dgm:t>
    </dgm:pt>
    <dgm:pt modelId="{258FA2A9-2D3D-44A7-9881-A679CAB80A0A}" type="sibTrans" cxnId="{5084E1F7-7E94-4C2F-8E5E-585F779335F1}">
      <dgm:prSet/>
      <dgm:spPr/>
      <dgm:t>
        <a:bodyPr/>
        <a:lstStyle/>
        <a:p>
          <a:endParaRPr lang="en-US"/>
        </a:p>
      </dgm:t>
    </dgm:pt>
    <dgm:pt modelId="{61F85532-6CE4-4F57-A4FC-957C054ECC34}" type="pres">
      <dgm:prSet presAssocID="{BAC6F552-D548-44E9-9DEC-B7B46B54EA0D}" presName="root" presStyleCnt="0">
        <dgm:presLayoutVars>
          <dgm:dir/>
          <dgm:resizeHandles val="exact"/>
        </dgm:presLayoutVars>
      </dgm:prSet>
      <dgm:spPr/>
      <dgm:t>
        <a:bodyPr/>
        <a:lstStyle/>
        <a:p>
          <a:endParaRPr lang="en-US"/>
        </a:p>
      </dgm:t>
    </dgm:pt>
    <dgm:pt modelId="{9415FB79-3FFC-4059-97FD-20696757036D}" type="pres">
      <dgm:prSet presAssocID="{BAC6F552-D548-44E9-9DEC-B7B46B54EA0D}" presName="container" presStyleCnt="0">
        <dgm:presLayoutVars>
          <dgm:dir/>
          <dgm:resizeHandles val="exact"/>
        </dgm:presLayoutVars>
      </dgm:prSet>
      <dgm:spPr/>
    </dgm:pt>
    <dgm:pt modelId="{04B558E9-DEEB-4594-9B83-BB1DF4C2C1D3}" type="pres">
      <dgm:prSet presAssocID="{80F7DEDD-FAB1-4A0C-A380-5058F1FBC5CE}" presName="compNode" presStyleCnt="0"/>
      <dgm:spPr/>
    </dgm:pt>
    <dgm:pt modelId="{384DCE81-A5A3-406B-AAB1-B889BAAF36CD}" type="pres">
      <dgm:prSet presAssocID="{80F7DEDD-FAB1-4A0C-A380-5058F1FBC5CE}" presName="iconBgRect" presStyleLbl="bgShp" presStyleIdx="0" presStyleCnt="8"/>
      <dgm:spPr/>
    </dgm:pt>
    <dgm:pt modelId="{C72DDB9D-C886-45F5-B324-287DA1BA7E32}" type="pres">
      <dgm:prSet presAssocID="{80F7DEDD-FAB1-4A0C-A380-5058F1FBC5C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omputer"/>
        </a:ext>
      </dgm:extLst>
    </dgm:pt>
    <dgm:pt modelId="{E9F30AC3-4B97-4C19-A910-24EE6E2FCBA9}" type="pres">
      <dgm:prSet presAssocID="{80F7DEDD-FAB1-4A0C-A380-5058F1FBC5CE}" presName="spaceRect" presStyleCnt="0"/>
      <dgm:spPr/>
    </dgm:pt>
    <dgm:pt modelId="{F342D815-18AF-4956-8812-692E4EC3B422}" type="pres">
      <dgm:prSet presAssocID="{80F7DEDD-FAB1-4A0C-A380-5058F1FBC5CE}" presName="textRect" presStyleLbl="revTx" presStyleIdx="0" presStyleCnt="8">
        <dgm:presLayoutVars>
          <dgm:chMax val="1"/>
          <dgm:chPref val="1"/>
        </dgm:presLayoutVars>
      </dgm:prSet>
      <dgm:spPr/>
      <dgm:t>
        <a:bodyPr/>
        <a:lstStyle/>
        <a:p>
          <a:endParaRPr lang="en-US"/>
        </a:p>
      </dgm:t>
    </dgm:pt>
    <dgm:pt modelId="{BC04F404-9C70-4725-8C31-1D31EEFF17C2}" type="pres">
      <dgm:prSet presAssocID="{DABFF3FA-43C1-4F46-9CC7-C07E539EF5AE}" presName="sibTrans" presStyleLbl="sibTrans2D1" presStyleIdx="0" presStyleCnt="0"/>
      <dgm:spPr/>
      <dgm:t>
        <a:bodyPr/>
        <a:lstStyle/>
        <a:p>
          <a:endParaRPr lang="en-US"/>
        </a:p>
      </dgm:t>
    </dgm:pt>
    <dgm:pt modelId="{D56C1D80-21AE-4974-ADB8-4A78F6FA9DA2}" type="pres">
      <dgm:prSet presAssocID="{3186FFC4-B2B7-4A40-BCF5-539D7A88B063}" presName="compNode" presStyleCnt="0"/>
      <dgm:spPr/>
    </dgm:pt>
    <dgm:pt modelId="{CD37E523-88FF-4401-8123-F581A393E578}" type="pres">
      <dgm:prSet presAssocID="{3186FFC4-B2B7-4A40-BCF5-539D7A88B063}" presName="iconBgRect" presStyleLbl="bgShp" presStyleIdx="1" presStyleCnt="8"/>
      <dgm:spPr/>
    </dgm:pt>
    <dgm:pt modelId="{E103D675-1C55-4B8E-93A4-603ACEBBC087}" type="pres">
      <dgm:prSet presAssocID="{3186FFC4-B2B7-4A40-BCF5-539D7A88B06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Cloud"/>
        </a:ext>
      </dgm:extLst>
    </dgm:pt>
    <dgm:pt modelId="{83FF4A17-BF75-403C-B387-7E919CDB68E8}" type="pres">
      <dgm:prSet presAssocID="{3186FFC4-B2B7-4A40-BCF5-539D7A88B063}" presName="spaceRect" presStyleCnt="0"/>
      <dgm:spPr/>
    </dgm:pt>
    <dgm:pt modelId="{885E9D16-28F8-4FA3-A871-BE8B0AFD573A}" type="pres">
      <dgm:prSet presAssocID="{3186FFC4-B2B7-4A40-BCF5-539D7A88B063}" presName="textRect" presStyleLbl="revTx" presStyleIdx="1" presStyleCnt="8">
        <dgm:presLayoutVars>
          <dgm:chMax val="1"/>
          <dgm:chPref val="1"/>
        </dgm:presLayoutVars>
      </dgm:prSet>
      <dgm:spPr/>
      <dgm:t>
        <a:bodyPr/>
        <a:lstStyle/>
        <a:p>
          <a:endParaRPr lang="en-US"/>
        </a:p>
      </dgm:t>
    </dgm:pt>
    <dgm:pt modelId="{02535602-1501-46B6-A5ED-8104245987EF}" type="pres">
      <dgm:prSet presAssocID="{397E77C2-4C2E-46E1-AB83-A301BD3822B8}" presName="sibTrans" presStyleLbl="sibTrans2D1" presStyleIdx="0" presStyleCnt="0"/>
      <dgm:spPr/>
      <dgm:t>
        <a:bodyPr/>
        <a:lstStyle/>
        <a:p>
          <a:endParaRPr lang="en-US"/>
        </a:p>
      </dgm:t>
    </dgm:pt>
    <dgm:pt modelId="{2748A93D-47AA-4334-ABF2-5647207DFD3E}" type="pres">
      <dgm:prSet presAssocID="{916A1995-A2CE-46E0-AF99-46BD20850517}" presName="compNode" presStyleCnt="0"/>
      <dgm:spPr/>
    </dgm:pt>
    <dgm:pt modelId="{E6EBCADF-5696-47FC-9D8F-8BCFE3C04160}" type="pres">
      <dgm:prSet presAssocID="{916A1995-A2CE-46E0-AF99-46BD20850517}" presName="iconBgRect" presStyleLbl="bgShp" presStyleIdx="2" presStyleCnt="8"/>
      <dgm:spPr/>
    </dgm:pt>
    <dgm:pt modelId="{645D61E1-017F-48F5-BADA-A497289A5333}" type="pres">
      <dgm:prSet presAssocID="{916A1995-A2CE-46E0-AF99-46BD2085051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Gauge"/>
        </a:ext>
      </dgm:extLst>
    </dgm:pt>
    <dgm:pt modelId="{C06230FB-AE1D-42E5-A09A-0E6D59ACF3A6}" type="pres">
      <dgm:prSet presAssocID="{916A1995-A2CE-46E0-AF99-46BD20850517}" presName="spaceRect" presStyleCnt="0"/>
      <dgm:spPr/>
    </dgm:pt>
    <dgm:pt modelId="{4EEB4F1A-314C-4CFE-89EB-61586406F670}" type="pres">
      <dgm:prSet presAssocID="{916A1995-A2CE-46E0-AF99-46BD20850517}" presName="textRect" presStyleLbl="revTx" presStyleIdx="2" presStyleCnt="8">
        <dgm:presLayoutVars>
          <dgm:chMax val="1"/>
          <dgm:chPref val="1"/>
        </dgm:presLayoutVars>
      </dgm:prSet>
      <dgm:spPr/>
      <dgm:t>
        <a:bodyPr/>
        <a:lstStyle/>
        <a:p>
          <a:endParaRPr lang="en-US"/>
        </a:p>
      </dgm:t>
    </dgm:pt>
    <dgm:pt modelId="{38422AAE-ADA9-4FC4-B71F-318A92FC0840}" type="pres">
      <dgm:prSet presAssocID="{C7F6F230-CAF3-4B52-9230-F97CEF97A349}" presName="sibTrans" presStyleLbl="sibTrans2D1" presStyleIdx="0" presStyleCnt="0"/>
      <dgm:spPr/>
      <dgm:t>
        <a:bodyPr/>
        <a:lstStyle/>
        <a:p>
          <a:endParaRPr lang="en-US"/>
        </a:p>
      </dgm:t>
    </dgm:pt>
    <dgm:pt modelId="{E9C8BC48-4639-4AE4-BE79-8983830F0A57}" type="pres">
      <dgm:prSet presAssocID="{E742F119-0D5E-40F4-BFB3-7C3271503102}" presName="compNode" presStyleCnt="0"/>
      <dgm:spPr/>
    </dgm:pt>
    <dgm:pt modelId="{1BD77915-18E6-4409-8FA9-17E703A8C615}" type="pres">
      <dgm:prSet presAssocID="{E742F119-0D5E-40F4-BFB3-7C3271503102}" presName="iconBgRect" presStyleLbl="bgShp" presStyleIdx="3" presStyleCnt="8"/>
      <dgm:spPr/>
    </dgm:pt>
    <dgm:pt modelId="{44C8D333-D515-4DE4-84C9-EC6889FFF84B}" type="pres">
      <dgm:prSet presAssocID="{E742F119-0D5E-40F4-BFB3-7C3271503102}"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Bar chart"/>
        </a:ext>
      </dgm:extLst>
    </dgm:pt>
    <dgm:pt modelId="{45220774-FF85-4B77-A893-5ADE9A4D3912}" type="pres">
      <dgm:prSet presAssocID="{E742F119-0D5E-40F4-BFB3-7C3271503102}" presName="spaceRect" presStyleCnt="0"/>
      <dgm:spPr/>
    </dgm:pt>
    <dgm:pt modelId="{F06F0063-045D-407F-875D-5FEF6B91C9B5}" type="pres">
      <dgm:prSet presAssocID="{E742F119-0D5E-40F4-BFB3-7C3271503102}" presName="textRect" presStyleLbl="revTx" presStyleIdx="3" presStyleCnt="8">
        <dgm:presLayoutVars>
          <dgm:chMax val="1"/>
          <dgm:chPref val="1"/>
        </dgm:presLayoutVars>
      </dgm:prSet>
      <dgm:spPr/>
      <dgm:t>
        <a:bodyPr/>
        <a:lstStyle/>
        <a:p>
          <a:endParaRPr lang="en-US"/>
        </a:p>
      </dgm:t>
    </dgm:pt>
    <dgm:pt modelId="{423C707E-672D-4B85-B530-ACFAC476652E}" type="pres">
      <dgm:prSet presAssocID="{E1B4AFEB-2497-43A7-BD90-D978ECB39AA4}" presName="sibTrans" presStyleLbl="sibTrans2D1" presStyleIdx="0" presStyleCnt="0"/>
      <dgm:spPr/>
      <dgm:t>
        <a:bodyPr/>
        <a:lstStyle/>
        <a:p>
          <a:endParaRPr lang="en-US"/>
        </a:p>
      </dgm:t>
    </dgm:pt>
    <dgm:pt modelId="{5D98AA76-FCF1-4D90-A3BB-E9D3EAD9D281}" type="pres">
      <dgm:prSet presAssocID="{A2C8CB28-94B5-4192-97D9-62D6BA3A2DEC}" presName="compNode" presStyleCnt="0"/>
      <dgm:spPr/>
    </dgm:pt>
    <dgm:pt modelId="{699B760C-2B04-4174-A413-3542859C7665}" type="pres">
      <dgm:prSet presAssocID="{A2C8CB28-94B5-4192-97D9-62D6BA3A2DEC}" presName="iconBgRect" presStyleLbl="bgShp" presStyleIdx="4" presStyleCnt="8"/>
      <dgm:spPr/>
    </dgm:pt>
    <dgm:pt modelId="{46E5B5F0-A974-45BA-B23D-359FF473BBC3}" type="pres">
      <dgm:prSet presAssocID="{A2C8CB28-94B5-4192-97D9-62D6BA3A2DEC}"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Tools"/>
        </a:ext>
      </dgm:extLst>
    </dgm:pt>
    <dgm:pt modelId="{5284D418-83C1-43E9-B4D0-46A4F6A7D7E0}" type="pres">
      <dgm:prSet presAssocID="{A2C8CB28-94B5-4192-97D9-62D6BA3A2DEC}" presName="spaceRect" presStyleCnt="0"/>
      <dgm:spPr/>
    </dgm:pt>
    <dgm:pt modelId="{1A5DA06F-8339-4DF8-92A6-16EF2953FE02}" type="pres">
      <dgm:prSet presAssocID="{A2C8CB28-94B5-4192-97D9-62D6BA3A2DEC}" presName="textRect" presStyleLbl="revTx" presStyleIdx="4" presStyleCnt="8">
        <dgm:presLayoutVars>
          <dgm:chMax val="1"/>
          <dgm:chPref val="1"/>
        </dgm:presLayoutVars>
      </dgm:prSet>
      <dgm:spPr/>
      <dgm:t>
        <a:bodyPr/>
        <a:lstStyle/>
        <a:p>
          <a:endParaRPr lang="en-US"/>
        </a:p>
      </dgm:t>
    </dgm:pt>
    <dgm:pt modelId="{CBF31701-1222-4F0E-AD09-6B59B794619F}" type="pres">
      <dgm:prSet presAssocID="{BEFE6FFC-B63F-4C72-A061-A92605332181}" presName="sibTrans" presStyleLbl="sibTrans2D1" presStyleIdx="0" presStyleCnt="0"/>
      <dgm:spPr/>
      <dgm:t>
        <a:bodyPr/>
        <a:lstStyle/>
        <a:p>
          <a:endParaRPr lang="en-US"/>
        </a:p>
      </dgm:t>
    </dgm:pt>
    <dgm:pt modelId="{26A31441-D78B-4EDA-8457-326B9BAB4816}" type="pres">
      <dgm:prSet presAssocID="{9D6B4F95-DEE9-460C-94E5-858EFF4A738A}" presName="compNode" presStyleCnt="0"/>
      <dgm:spPr/>
    </dgm:pt>
    <dgm:pt modelId="{CA37B047-4338-4817-9BF8-E820E21C8229}" type="pres">
      <dgm:prSet presAssocID="{9D6B4F95-DEE9-460C-94E5-858EFF4A738A}" presName="iconBgRect" presStyleLbl="bgShp" presStyleIdx="5" presStyleCnt="8"/>
      <dgm:spPr/>
    </dgm:pt>
    <dgm:pt modelId="{200576E2-91B0-4CCA-AC10-BFEDDA45F823}" type="pres">
      <dgm:prSet presAssocID="{9D6B4F95-DEE9-460C-94E5-858EFF4A738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extLst>
        <a:ext uri="{E40237B7-FDA0-4F09-8148-C483321AD2D9}">
          <dgm14:cNvPr xmlns:dgm14="http://schemas.microsoft.com/office/drawing/2010/diagram" id="0" name="" descr="Butterfly"/>
        </a:ext>
      </dgm:extLst>
    </dgm:pt>
    <dgm:pt modelId="{F3F8D814-F597-4DBE-91EF-EEA8F82809D9}" type="pres">
      <dgm:prSet presAssocID="{9D6B4F95-DEE9-460C-94E5-858EFF4A738A}" presName="spaceRect" presStyleCnt="0"/>
      <dgm:spPr/>
    </dgm:pt>
    <dgm:pt modelId="{7856E2E8-36A2-4CB2-BB89-38A4C505D38D}" type="pres">
      <dgm:prSet presAssocID="{9D6B4F95-DEE9-460C-94E5-858EFF4A738A}" presName="textRect" presStyleLbl="revTx" presStyleIdx="5" presStyleCnt="8">
        <dgm:presLayoutVars>
          <dgm:chMax val="1"/>
          <dgm:chPref val="1"/>
        </dgm:presLayoutVars>
      </dgm:prSet>
      <dgm:spPr/>
      <dgm:t>
        <a:bodyPr/>
        <a:lstStyle/>
        <a:p>
          <a:endParaRPr lang="en-US"/>
        </a:p>
      </dgm:t>
    </dgm:pt>
    <dgm:pt modelId="{C8C22E50-ED89-4D79-A2F8-E8097F39C340}" type="pres">
      <dgm:prSet presAssocID="{0342D2E7-847D-4755-940F-11397BB0414A}" presName="sibTrans" presStyleLbl="sibTrans2D1" presStyleIdx="0" presStyleCnt="0"/>
      <dgm:spPr/>
      <dgm:t>
        <a:bodyPr/>
        <a:lstStyle/>
        <a:p>
          <a:endParaRPr lang="en-US"/>
        </a:p>
      </dgm:t>
    </dgm:pt>
    <dgm:pt modelId="{C49614EF-270D-42D5-997E-3DA10608BB46}" type="pres">
      <dgm:prSet presAssocID="{B15F7B79-5564-487E-9BE1-ADD19EAD9EC2}" presName="compNode" presStyleCnt="0"/>
      <dgm:spPr/>
    </dgm:pt>
    <dgm:pt modelId="{83A0D9FF-AC59-4E35-B8E4-71F67EEE8DE7}" type="pres">
      <dgm:prSet presAssocID="{B15F7B79-5564-487E-9BE1-ADD19EAD9EC2}" presName="iconBgRect" presStyleLbl="bgShp" presStyleIdx="6" presStyleCnt="8"/>
      <dgm:spPr/>
    </dgm:pt>
    <dgm:pt modelId="{C6DA4227-B5C0-4ADB-9049-62E6A41654BE}" type="pres">
      <dgm:prSet presAssocID="{B15F7B79-5564-487E-9BE1-ADD19EAD9EC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extLst>
        <a:ext uri="{E40237B7-FDA0-4F09-8148-C483321AD2D9}">
          <dgm14:cNvPr xmlns:dgm14="http://schemas.microsoft.com/office/drawing/2010/diagram" id="0" name="" descr="Flowchart"/>
        </a:ext>
      </dgm:extLst>
    </dgm:pt>
    <dgm:pt modelId="{6A9DB348-E23E-493C-B8CA-0F2BFD0D2177}" type="pres">
      <dgm:prSet presAssocID="{B15F7B79-5564-487E-9BE1-ADD19EAD9EC2}" presName="spaceRect" presStyleCnt="0"/>
      <dgm:spPr/>
    </dgm:pt>
    <dgm:pt modelId="{EEA1300B-5579-4E04-A8C0-4E41E6060009}" type="pres">
      <dgm:prSet presAssocID="{B15F7B79-5564-487E-9BE1-ADD19EAD9EC2}" presName="textRect" presStyleLbl="revTx" presStyleIdx="6" presStyleCnt="8">
        <dgm:presLayoutVars>
          <dgm:chMax val="1"/>
          <dgm:chPref val="1"/>
        </dgm:presLayoutVars>
      </dgm:prSet>
      <dgm:spPr/>
      <dgm:t>
        <a:bodyPr/>
        <a:lstStyle/>
        <a:p>
          <a:endParaRPr lang="en-US"/>
        </a:p>
      </dgm:t>
    </dgm:pt>
    <dgm:pt modelId="{18BFD8D1-1F04-45F3-9C31-98F5E7E242E7}" type="pres">
      <dgm:prSet presAssocID="{51518A10-42F3-4B23-A9CA-D5D950137751}" presName="sibTrans" presStyleLbl="sibTrans2D1" presStyleIdx="0" presStyleCnt="0"/>
      <dgm:spPr/>
      <dgm:t>
        <a:bodyPr/>
        <a:lstStyle/>
        <a:p>
          <a:endParaRPr lang="en-US"/>
        </a:p>
      </dgm:t>
    </dgm:pt>
    <dgm:pt modelId="{3335B625-1D00-417A-A2E1-7BDC37523A11}" type="pres">
      <dgm:prSet presAssocID="{027B2EF3-36A3-4692-8115-98B57EF29C5A}" presName="compNode" presStyleCnt="0"/>
      <dgm:spPr/>
    </dgm:pt>
    <dgm:pt modelId="{46413133-D29C-40FA-B3CE-7F18D5E991BF}" type="pres">
      <dgm:prSet presAssocID="{027B2EF3-36A3-4692-8115-98B57EF29C5A}" presName="iconBgRect" presStyleLbl="bgShp" presStyleIdx="7" presStyleCnt="8"/>
      <dgm:spPr/>
    </dgm:pt>
    <dgm:pt modelId="{38C96FDF-4341-4CF1-BF42-B3C6E9C631F3}" type="pres">
      <dgm:prSet presAssocID="{027B2EF3-36A3-4692-8115-98B57EF29C5A}"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a:noFill/>
        </a:ln>
      </dgm:spPr>
      <dgm:extLst>
        <a:ext uri="{E40237B7-FDA0-4F09-8148-C483321AD2D9}">
          <dgm14:cNvPr xmlns:dgm14="http://schemas.microsoft.com/office/drawing/2010/diagram" id="0" name="" descr="Cloud Computing"/>
        </a:ext>
      </dgm:extLst>
    </dgm:pt>
    <dgm:pt modelId="{7A41D1D7-049C-4FCB-A963-766566136036}" type="pres">
      <dgm:prSet presAssocID="{027B2EF3-36A3-4692-8115-98B57EF29C5A}" presName="spaceRect" presStyleCnt="0"/>
      <dgm:spPr/>
    </dgm:pt>
    <dgm:pt modelId="{B8CE5697-39AB-4CC1-B8EB-34C863E0A372}" type="pres">
      <dgm:prSet presAssocID="{027B2EF3-36A3-4692-8115-98B57EF29C5A}" presName="textRect" presStyleLbl="revTx" presStyleIdx="7" presStyleCnt="8">
        <dgm:presLayoutVars>
          <dgm:chMax val="1"/>
          <dgm:chPref val="1"/>
        </dgm:presLayoutVars>
      </dgm:prSet>
      <dgm:spPr/>
      <dgm:t>
        <a:bodyPr/>
        <a:lstStyle/>
        <a:p>
          <a:endParaRPr lang="en-US"/>
        </a:p>
      </dgm:t>
    </dgm:pt>
  </dgm:ptLst>
  <dgm:cxnLst>
    <dgm:cxn modelId="{396D33B9-9943-4A49-BEB8-E79AB059D6FE}" type="presOf" srcId="{397E77C2-4C2E-46E1-AB83-A301BD3822B8}" destId="{02535602-1501-46B6-A5ED-8104245987EF}" srcOrd="0" destOrd="0" presId="urn:microsoft.com/office/officeart/2018/2/layout/IconCircleList"/>
    <dgm:cxn modelId="{5FF4CC9F-4575-4D70-8112-4F304BD80157}" type="presOf" srcId="{E1B4AFEB-2497-43A7-BD90-D978ECB39AA4}" destId="{423C707E-672D-4B85-B530-ACFAC476652E}" srcOrd="0" destOrd="0" presId="urn:microsoft.com/office/officeart/2018/2/layout/IconCircleList"/>
    <dgm:cxn modelId="{2D643D13-4110-46A0-A391-66515E15340A}" type="presOf" srcId="{0342D2E7-847D-4755-940F-11397BB0414A}" destId="{C8C22E50-ED89-4D79-A2F8-E8097F39C340}" srcOrd="0" destOrd="0" presId="urn:microsoft.com/office/officeart/2018/2/layout/IconCircleList"/>
    <dgm:cxn modelId="{ECB1EA29-AD13-4E7C-A64E-2BCA66434DC3}" srcId="{BAC6F552-D548-44E9-9DEC-B7B46B54EA0D}" destId="{9D6B4F95-DEE9-460C-94E5-858EFF4A738A}" srcOrd="5" destOrd="0" parTransId="{A5537C55-0EB2-441B-A369-BA170D5717CA}" sibTransId="{0342D2E7-847D-4755-940F-11397BB0414A}"/>
    <dgm:cxn modelId="{DCB00E56-E8D4-4231-87AB-765EA1A6F815}" type="presOf" srcId="{A2C8CB28-94B5-4192-97D9-62D6BA3A2DEC}" destId="{1A5DA06F-8339-4DF8-92A6-16EF2953FE02}" srcOrd="0" destOrd="0" presId="urn:microsoft.com/office/officeart/2018/2/layout/IconCircleList"/>
    <dgm:cxn modelId="{FFB0C4D5-DEAE-42AF-9B92-138197A81F2D}" srcId="{BAC6F552-D548-44E9-9DEC-B7B46B54EA0D}" destId="{A2C8CB28-94B5-4192-97D9-62D6BA3A2DEC}" srcOrd="4" destOrd="0" parTransId="{E32E3776-474E-4C6B-BE28-402E2C297095}" sibTransId="{BEFE6FFC-B63F-4C72-A061-A92605332181}"/>
    <dgm:cxn modelId="{BDD90655-317F-4D1F-8F36-E4F5BBAB1982}" type="presOf" srcId="{027B2EF3-36A3-4692-8115-98B57EF29C5A}" destId="{B8CE5697-39AB-4CC1-B8EB-34C863E0A372}" srcOrd="0" destOrd="0" presId="urn:microsoft.com/office/officeart/2018/2/layout/IconCircleList"/>
    <dgm:cxn modelId="{A5A7EFA6-B5C2-4641-A52F-6661788CED4B}" type="presOf" srcId="{BAC6F552-D548-44E9-9DEC-B7B46B54EA0D}" destId="{61F85532-6CE4-4F57-A4FC-957C054ECC34}" srcOrd="0" destOrd="0" presId="urn:microsoft.com/office/officeart/2018/2/layout/IconCircleList"/>
    <dgm:cxn modelId="{B058F49D-1E5E-4822-A11F-DAAA3DEBC9F2}" type="presOf" srcId="{DABFF3FA-43C1-4F46-9CC7-C07E539EF5AE}" destId="{BC04F404-9C70-4725-8C31-1D31EEFF17C2}" srcOrd="0" destOrd="0" presId="urn:microsoft.com/office/officeart/2018/2/layout/IconCircleList"/>
    <dgm:cxn modelId="{FA6123BA-ADA7-408C-8623-F1E879D7C3F5}" srcId="{BAC6F552-D548-44E9-9DEC-B7B46B54EA0D}" destId="{3186FFC4-B2B7-4A40-BCF5-539D7A88B063}" srcOrd="1" destOrd="0" parTransId="{4CDDDD9E-80F4-4B6D-88EE-FDFF8F7D9A01}" sibTransId="{397E77C2-4C2E-46E1-AB83-A301BD3822B8}"/>
    <dgm:cxn modelId="{C1D72C92-181A-4477-82EA-6B33D0804CD4}" type="presOf" srcId="{E742F119-0D5E-40F4-BFB3-7C3271503102}" destId="{F06F0063-045D-407F-875D-5FEF6B91C9B5}" srcOrd="0" destOrd="0" presId="urn:microsoft.com/office/officeart/2018/2/layout/IconCircleList"/>
    <dgm:cxn modelId="{8192BF3B-B8A6-439D-BABD-173B20D811D6}" srcId="{BAC6F552-D548-44E9-9DEC-B7B46B54EA0D}" destId="{E742F119-0D5E-40F4-BFB3-7C3271503102}" srcOrd="3" destOrd="0" parTransId="{2D6BB1FD-1063-4392-B8D4-AD32C4CC7EFC}" sibTransId="{E1B4AFEB-2497-43A7-BD90-D978ECB39AA4}"/>
    <dgm:cxn modelId="{5EE28BA3-7C30-408D-A7B0-840298DF0DED}" type="presOf" srcId="{3186FFC4-B2B7-4A40-BCF5-539D7A88B063}" destId="{885E9D16-28F8-4FA3-A871-BE8B0AFD573A}" srcOrd="0" destOrd="0" presId="urn:microsoft.com/office/officeart/2018/2/layout/IconCircleList"/>
    <dgm:cxn modelId="{4D59A19E-02B2-4C91-8466-134CA9620843}" type="presOf" srcId="{916A1995-A2CE-46E0-AF99-46BD20850517}" destId="{4EEB4F1A-314C-4CFE-89EB-61586406F670}" srcOrd="0" destOrd="0" presId="urn:microsoft.com/office/officeart/2018/2/layout/IconCircleList"/>
    <dgm:cxn modelId="{4215B6C1-B28C-45D1-B1EC-9CA50809EA18}" type="presOf" srcId="{B15F7B79-5564-487E-9BE1-ADD19EAD9EC2}" destId="{EEA1300B-5579-4E04-A8C0-4E41E6060009}" srcOrd="0" destOrd="0" presId="urn:microsoft.com/office/officeart/2018/2/layout/IconCircleList"/>
    <dgm:cxn modelId="{CF5F7317-5BB4-435C-BAFD-7B299764ADCF}" type="presOf" srcId="{BEFE6FFC-B63F-4C72-A061-A92605332181}" destId="{CBF31701-1222-4F0E-AD09-6B59B794619F}" srcOrd="0" destOrd="0" presId="urn:microsoft.com/office/officeart/2018/2/layout/IconCircleList"/>
    <dgm:cxn modelId="{B1CB569D-72E9-4DF5-A485-5CE2D8EA5124}" srcId="{BAC6F552-D548-44E9-9DEC-B7B46B54EA0D}" destId="{B15F7B79-5564-487E-9BE1-ADD19EAD9EC2}" srcOrd="6" destOrd="0" parTransId="{CD31F290-F1C7-43EA-AD19-B2C3FEB4BE13}" sibTransId="{51518A10-42F3-4B23-A9CA-D5D950137751}"/>
    <dgm:cxn modelId="{5084E1F7-7E94-4C2F-8E5E-585F779335F1}" srcId="{BAC6F552-D548-44E9-9DEC-B7B46B54EA0D}" destId="{027B2EF3-36A3-4692-8115-98B57EF29C5A}" srcOrd="7" destOrd="0" parTransId="{B397EC60-388E-4251-BFA3-FB289EF8E6B8}" sibTransId="{258FA2A9-2D3D-44A7-9881-A679CAB80A0A}"/>
    <dgm:cxn modelId="{D371133A-154D-4331-9323-F3BB5FA128F0}" type="presOf" srcId="{51518A10-42F3-4B23-A9CA-D5D950137751}" destId="{18BFD8D1-1F04-45F3-9C31-98F5E7E242E7}" srcOrd="0" destOrd="0" presId="urn:microsoft.com/office/officeart/2018/2/layout/IconCircleList"/>
    <dgm:cxn modelId="{3795F74B-87AF-4AA8-B652-BD04820CEEEE}" type="presOf" srcId="{C7F6F230-CAF3-4B52-9230-F97CEF97A349}" destId="{38422AAE-ADA9-4FC4-B71F-318A92FC0840}" srcOrd="0" destOrd="0" presId="urn:microsoft.com/office/officeart/2018/2/layout/IconCircleList"/>
    <dgm:cxn modelId="{C894C3D3-C792-4D90-879A-A499A1754792}" srcId="{BAC6F552-D548-44E9-9DEC-B7B46B54EA0D}" destId="{916A1995-A2CE-46E0-AF99-46BD20850517}" srcOrd="2" destOrd="0" parTransId="{A28D9863-9B69-4C5B-9F00-942A2AAF5611}" sibTransId="{C7F6F230-CAF3-4B52-9230-F97CEF97A349}"/>
    <dgm:cxn modelId="{A6747F18-00A9-4C76-B199-AFC7239DD348}" type="presOf" srcId="{80F7DEDD-FAB1-4A0C-A380-5058F1FBC5CE}" destId="{F342D815-18AF-4956-8812-692E4EC3B422}" srcOrd="0" destOrd="0" presId="urn:microsoft.com/office/officeart/2018/2/layout/IconCircleList"/>
    <dgm:cxn modelId="{5C6C84BB-FDD3-4346-AC9C-DA2BDA71A89C}" type="presOf" srcId="{9D6B4F95-DEE9-460C-94E5-858EFF4A738A}" destId="{7856E2E8-36A2-4CB2-BB89-38A4C505D38D}" srcOrd="0" destOrd="0" presId="urn:microsoft.com/office/officeart/2018/2/layout/IconCircleList"/>
    <dgm:cxn modelId="{4A668CCE-D369-414A-B62C-82B7D3DFF417}" srcId="{BAC6F552-D548-44E9-9DEC-B7B46B54EA0D}" destId="{80F7DEDD-FAB1-4A0C-A380-5058F1FBC5CE}" srcOrd="0" destOrd="0" parTransId="{6C8FDC2D-6A7F-4891-B47C-07B6083E4603}" sibTransId="{DABFF3FA-43C1-4F46-9CC7-C07E539EF5AE}"/>
    <dgm:cxn modelId="{04DC4D2D-DAE6-4816-A201-2F58CAB958CB}" type="presParOf" srcId="{61F85532-6CE4-4F57-A4FC-957C054ECC34}" destId="{9415FB79-3FFC-4059-97FD-20696757036D}" srcOrd="0" destOrd="0" presId="urn:microsoft.com/office/officeart/2018/2/layout/IconCircleList"/>
    <dgm:cxn modelId="{D81DE617-99CB-4BBD-A777-0B87AA9EE86E}" type="presParOf" srcId="{9415FB79-3FFC-4059-97FD-20696757036D}" destId="{04B558E9-DEEB-4594-9B83-BB1DF4C2C1D3}" srcOrd="0" destOrd="0" presId="urn:microsoft.com/office/officeart/2018/2/layout/IconCircleList"/>
    <dgm:cxn modelId="{40FC5ECB-B6A9-4813-B493-5AE196F0223A}" type="presParOf" srcId="{04B558E9-DEEB-4594-9B83-BB1DF4C2C1D3}" destId="{384DCE81-A5A3-406B-AAB1-B889BAAF36CD}" srcOrd="0" destOrd="0" presId="urn:microsoft.com/office/officeart/2018/2/layout/IconCircleList"/>
    <dgm:cxn modelId="{C4AF92DB-1608-4CEC-81B0-0ECF7AFA6566}" type="presParOf" srcId="{04B558E9-DEEB-4594-9B83-BB1DF4C2C1D3}" destId="{C72DDB9D-C886-45F5-B324-287DA1BA7E32}" srcOrd="1" destOrd="0" presId="urn:microsoft.com/office/officeart/2018/2/layout/IconCircleList"/>
    <dgm:cxn modelId="{DC41A913-275E-4BDB-9E23-4957F4A00681}" type="presParOf" srcId="{04B558E9-DEEB-4594-9B83-BB1DF4C2C1D3}" destId="{E9F30AC3-4B97-4C19-A910-24EE6E2FCBA9}" srcOrd="2" destOrd="0" presId="urn:microsoft.com/office/officeart/2018/2/layout/IconCircleList"/>
    <dgm:cxn modelId="{F517ADC3-C862-481A-85E7-819242F5A7F9}" type="presParOf" srcId="{04B558E9-DEEB-4594-9B83-BB1DF4C2C1D3}" destId="{F342D815-18AF-4956-8812-692E4EC3B422}" srcOrd="3" destOrd="0" presId="urn:microsoft.com/office/officeart/2018/2/layout/IconCircleList"/>
    <dgm:cxn modelId="{AB3A3B5D-A3E4-4451-91CC-66AF15DC386A}" type="presParOf" srcId="{9415FB79-3FFC-4059-97FD-20696757036D}" destId="{BC04F404-9C70-4725-8C31-1D31EEFF17C2}" srcOrd="1" destOrd="0" presId="urn:microsoft.com/office/officeart/2018/2/layout/IconCircleList"/>
    <dgm:cxn modelId="{5201894D-3794-4CC2-A335-E24EE780FCE7}" type="presParOf" srcId="{9415FB79-3FFC-4059-97FD-20696757036D}" destId="{D56C1D80-21AE-4974-ADB8-4A78F6FA9DA2}" srcOrd="2" destOrd="0" presId="urn:microsoft.com/office/officeart/2018/2/layout/IconCircleList"/>
    <dgm:cxn modelId="{04344593-98A2-4204-B9B7-2E652EECD407}" type="presParOf" srcId="{D56C1D80-21AE-4974-ADB8-4A78F6FA9DA2}" destId="{CD37E523-88FF-4401-8123-F581A393E578}" srcOrd="0" destOrd="0" presId="urn:microsoft.com/office/officeart/2018/2/layout/IconCircleList"/>
    <dgm:cxn modelId="{BBA42B33-161F-46C8-A0BF-187D7F69AD72}" type="presParOf" srcId="{D56C1D80-21AE-4974-ADB8-4A78F6FA9DA2}" destId="{E103D675-1C55-4B8E-93A4-603ACEBBC087}" srcOrd="1" destOrd="0" presId="urn:microsoft.com/office/officeart/2018/2/layout/IconCircleList"/>
    <dgm:cxn modelId="{FD0AA6AC-0ECF-416E-9792-F4557D8CAC58}" type="presParOf" srcId="{D56C1D80-21AE-4974-ADB8-4A78F6FA9DA2}" destId="{83FF4A17-BF75-403C-B387-7E919CDB68E8}" srcOrd="2" destOrd="0" presId="urn:microsoft.com/office/officeart/2018/2/layout/IconCircleList"/>
    <dgm:cxn modelId="{F54B6C95-D324-4BF2-BAF8-E81941B1B5CB}" type="presParOf" srcId="{D56C1D80-21AE-4974-ADB8-4A78F6FA9DA2}" destId="{885E9D16-28F8-4FA3-A871-BE8B0AFD573A}" srcOrd="3" destOrd="0" presId="urn:microsoft.com/office/officeart/2018/2/layout/IconCircleList"/>
    <dgm:cxn modelId="{5E0017E5-B8E0-463C-AF55-902079C884E1}" type="presParOf" srcId="{9415FB79-3FFC-4059-97FD-20696757036D}" destId="{02535602-1501-46B6-A5ED-8104245987EF}" srcOrd="3" destOrd="0" presId="urn:microsoft.com/office/officeart/2018/2/layout/IconCircleList"/>
    <dgm:cxn modelId="{BC5F5D91-CB4F-4719-9C54-CC9D5EB0FF8C}" type="presParOf" srcId="{9415FB79-3FFC-4059-97FD-20696757036D}" destId="{2748A93D-47AA-4334-ABF2-5647207DFD3E}" srcOrd="4" destOrd="0" presId="urn:microsoft.com/office/officeart/2018/2/layout/IconCircleList"/>
    <dgm:cxn modelId="{13749D1A-E8BC-4507-87B2-546A949D4B5A}" type="presParOf" srcId="{2748A93D-47AA-4334-ABF2-5647207DFD3E}" destId="{E6EBCADF-5696-47FC-9D8F-8BCFE3C04160}" srcOrd="0" destOrd="0" presId="urn:microsoft.com/office/officeart/2018/2/layout/IconCircleList"/>
    <dgm:cxn modelId="{868E300A-BD0F-4386-8E59-5DE051636003}" type="presParOf" srcId="{2748A93D-47AA-4334-ABF2-5647207DFD3E}" destId="{645D61E1-017F-48F5-BADA-A497289A5333}" srcOrd="1" destOrd="0" presId="urn:microsoft.com/office/officeart/2018/2/layout/IconCircleList"/>
    <dgm:cxn modelId="{A8567D8B-73A9-4453-B61F-A3D6938B2C3B}" type="presParOf" srcId="{2748A93D-47AA-4334-ABF2-5647207DFD3E}" destId="{C06230FB-AE1D-42E5-A09A-0E6D59ACF3A6}" srcOrd="2" destOrd="0" presId="urn:microsoft.com/office/officeart/2018/2/layout/IconCircleList"/>
    <dgm:cxn modelId="{4D5B343D-CE58-4738-92D6-5628B67933ED}" type="presParOf" srcId="{2748A93D-47AA-4334-ABF2-5647207DFD3E}" destId="{4EEB4F1A-314C-4CFE-89EB-61586406F670}" srcOrd="3" destOrd="0" presId="urn:microsoft.com/office/officeart/2018/2/layout/IconCircleList"/>
    <dgm:cxn modelId="{B6E100D6-6532-4C11-A6B3-1C487841201C}" type="presParOf" srcId="{9415FB79-3FFC-4059-97FD-20696757036D}" destId="{38422AAE-ADA9-4FC4-B71F-318A92FC0840}" srcOrd="5" destOrd="0" presId="urn:microsoft.com/office/officeart/2018/2/layout/IconCircleList"/>
    <dgm:cxn modelId="{12886BA9-AF0B-424B-8C42-EB6D7A2C4E9F}" type="presParOf" srcId="{9415FB79-3FFC-4059-97FD-20696757036D}" destId="{E9C8BC48-4639-4AE4-BE79-8983830F0A57}" srcOrd="6" destOrd="0" presId="urn:microsoft.com/office/officeart/2018/2/layout/IconCircleList"/>
    <dgm:cxn modelId="{DEC914F9-C92D-49B6-B277-3593C4F46B21}" type="presParOf" srcId="{E9C8BC48-4639-4AE4-BE79-8983830F0A57}" destId="{1BD77915-18E6-4409-8FA9-17E703A8C615}" srcOrd="0" destOrd="0" presId="urn:microsoft.com/office/officeart/2018/2/layout/IconCircleList"/>
    <dgm:cxn modelId="{860C8986-3ABE-4A97-8F80-E3366AB176B4}" type="presParOf" srcId="{E9C8BC48-4639-4AE4-BE79-8983830F0A57}" destId="{44C8D333-D515-4DE4-84C9-EC6889FFF84B}" srcOrd="1" destOrd="0" presId="urn:microsoft.com/office/officeart/2018/2/layout/IconCircleList"/>
    <dgm:cxn modelId="{A0B3589E-2319-4C15-9F52-5939CC623203}" type="presParOf" srcId="{E9C8BC48-4639-4AE4-BE79-8983830F0A57}" destId="{45220774-FF85-4B77-A893-5ADE9A4D3912}" srcOrd="2" destOrd="0" presId="urn:microsoft.com/office/officeart/2018/2/layout/IconCircleList"/>
    <dgm:cxn modelId="{2391E16B-12AD-4B04-B6CE-BCE84D02C5D1}" type="presParOf" srcId="{E9C8BC48-4639-4AE4-BE79-8983830F0A57}" destId="{F06F0063-045D-407F-875D-5FEF6B91C9B5}" srcOrd="3" destOrd="0" presId="urn:microsoft.com/office/officeart/2018/2/layout/IconCircleList"/>
    <dgm:cxn modelId="{8DD33FEC-6513-46F7-9FA2-540F70078B21}" type="presParOf" srcId="{9415FB79-3FFC-4059-97FD-20696757036D}" destId="{423C707E-672D-4B85-B530-ACFAC476652E}" srcOrd="7" destOrd="0" presId="urn:microsoft.com/office/officeart/2018/2/layout/IconCircleList"/>
    <dgm:cxn modelId="{B0A80C27-433E-424D-AA70-9E529949E2F4}" type="presParOf" srcId="{9415FB79-3FFC-4059-97FD-20696757036D}" destId="{5D98AA76-FCF1-4D90-A3BB-E9D3EAD9D281}" srcOrd="8" destOrd="0" presId="urn:microsoft.com/office/officeart/2018/2/layout/IconCircleList"/>
    <dgm:cxn modelId="{1D5C277C-B5E7-4A30-A631-025BAD62D034}" type="presParOf" srcId="{5D98AA76-FCF1-4D90-A3BB-E9D3EAD9D281}" destId="{699B760C-2B04-4174-A413-3542859C7665}" srcOrd="0" destOrd="0" presId="urn:microsoft.com/office/officeart/2018/2/layout/IconCircleList"/>
    <dgm:cxn modelId="{168C187A-252D-4800-AC4D-483064ADA9A7}" type="presParOf" srcId="{5D98AA76-FCF1-4D90-A3BB-E9D3EAD9D281}" destId="{46E5B5F0-A974-45BA-B23D-359FF473BBC3}" srcOrd="1" destOrd="0" presId="urn:microsoft.com/office/officeart/2018/2/layout/IconCircleList"/>
    <dgm:cxn modelId="{43FA8572-5F1E-41E3-9DF9-BD257F62D045}" type="presParOf" srcId="{5D98AA76-FCF1-4D90-A3BB-E9D3EAD9D281}" destId="{5284D418-83C1-43E9-B4D0-46A4F6A7D7E0}" srcOrd="2" destOrd="0" presId="urn:microsoft.com/office/officeart/2018/2/layout/IconCircleList"/>
    <dgm:cxn modelId="{1937D25A-C58C-45FF-BD4F-CC2561E5A75B}" type="presParOf" srcId="{5D98AA76-FCF1-4D90-A3BB-E9D3EAD9D281}" destId="{1A5DA06F-8339-4DF8-92A6-16EF2953FE02}" srcOrd="3" destOrd="0" presId="urn:microsoft.com/office/officeart/2018/2/layout/IconCircleList"/>
    <dgm:cxn modelId="{70588A01-A468-46BC-9682-F62D9EED5C56}" type="presParOf" srcId="{9415FB79-3FFC-4059-97FD-20696757036D}" destId="{CBF31701-1222-4F0E-AD09-6B59B794619F}" srcOrd="9" destOrd="0" presId="urn:microsoft.com/office/officeart/2018/2/layout/IconCircleList"/>
    <dgm:cxn modelId="{30F6CBDA-9A0D-400E-8B80-EEB5B84BF213}" type="presParOf" srcId="{9415FB79-3FFC-4059-97FD-20696757036D}" destId="{26A31441-D78B-4EDA-8457-326B9BAB4816}" srcOrd="10" destOrd="0" presId="urn:microsoft.com/office/officeart/2018/2/layout/IconCircleList"/>
    <dgm:cxn modelId="{3AEF2926-BD3A-4865-9EA2-F99019B6AC6D}" type="presParOf" srcId="{26A31441-D78B-4EDA-8457-326B9BAB4816}" destId="{CA37B047-4338-4817-9BF8-E820E21C8229}" srcOrd="0" destOrd="0" presId="urn:microsoft.com/office/officeart/2018/2/layout/IconCircleList"/>
    <dgm:cxn modelId="{03FC8EEC-1428-4E19-8731-EA3E9247A841}" type="presParOf" srcId="{26A31441-D78B-4EDA-8457-326B9BAB4816}" destId="{200576E2-91B0-4CCA-AC10-BFEDDA45F823}" srcOrd="1" destOrd="0" presId="urn:microsoft.com/office/officeart/2018/2/layout/IconCircleList"/>
    <dgm:cxn modelId="{5A152B77-5C1C-40C8-9620-AAF836BCEC8E}" type="presParOf" srcId="{26A31441-D78B-4EDA-8457-326B9BAB4816}" destId="{F3F8D814-F597-4DBE-91EF-EEA8F82809D9}" srcOrd="2" destOrd="0" presId="urn:microsoft.com/office/officeart/2018/2/layout/IconCircleList"/>
    <dgm:cxn modelId="{10A0293C-BA02-41A5-86C0-DF77B925B372}" type="presParOf" srcId="{26A31441-D78B-4EDA-8457-326B9BAB4816}" destId="{7856E2E8-36A2-4CB2-BB89-38A4C505D38D}" srcOrd="3" destOrd="0" presId="urn:microsoft.com/office/officeart/2018/2/layout/IconCircleList"/>
    <dgm:cxn modelId="{99771527-026F-4A12-B5B7-D217F9FF3D55}" type="presParOf" srcId="{9415FB79-3FFC-4059-97FD-20696757036D}" destId="{C8C22E50-ED89-4D79-A2F8-E8097F39C340}" srcOrd="11" destOrd="0" presId="urn:microsoft.com/office/officeart/2018/2/layout/IconCircleList"/>
    <dgm:cxn modelId="{D5A03FB3-76DF-45CD-8C23-7EEF044C97F1}" type="presParOf" srcId="{9415FB79-3FFC-4059-97FD-20696757036D}" destId="{C49614EF-270D-42D5-997E-3DA10608BB46}" srcOrd="12" destOrd="0" presId="urn:microsoft.com/office/officeart/2018/2/layout/IconCircleList"/>
    <dgm:cxn modelId="{439D6521-40E5-4555-9D07-96CB45C69C26}" type="presParOf" srcId="{C49614EF-270D-42D5-997E-3DA10608BB46}" destId="{83A0D9FF-AC59-4E35-B8E4-71F67EEE8DE7}" srcOrd="0" destOrd="0" presId="urn:microsoft.com/office/officeart/2018/2/layout/IconCircleList"/>
    <dgm:cxn modelId="{F3D7075C-97B5-47CB-8588-E26BB9FCBED2}" type="presParOf" srcId="{C49614EF-270D-42D5-997E-3DA10608BB46}" destId="{C6DA4227-B5C0-4ADB-9049-62E6A41654BE}" srcOrd="1" destOrd="0" presId="urn:microsoft.com/office/officeart/2018/2/layout/IconCircleList"/>
    <dgm:cxn modelId="{14368C68-55DA-4082-8B94-88D84EEC03FF}" type="presParOf" srcId="{C49614EF-270D-42D5-997E-3DA10608BB46}" destId="{6A9DB348-E23E-493C-B8CA-0F2BFD0D2177}" srcOrd="2" destOrd="0" presId="urn:microsoft.com/office/officeart/2018/2/layout/IconCircleList"/>
    <dgm:cxn modelId="{57705359-4CA1-4391-AB31-FB6AC0FB387B}" type="presParOf" srcId="{C49614EF-270D-42D5-997E-3DA10608BB46}" destId="{EEA1300B-5579-4E04-A8C0-4E41E6060009}" srcOrd="3" destOrd="0" presId="urn:microsoft.com/office/officeart/2018/2/layout/IconCircleList"/>
    <dgm:cxn modelId="{A05BE40E-427D-4941-8A96-DCBB1D4C4529}" type="presParOf" srcId="{9415FB79-3FFC-4059-97FD-20696757036D}" destId="{18BFD8D1-1F04-45F3-9C31-98F5E7E242E7}" srcOrd="13" destOrd="0" presId="urn:microsoft.com/office/officeart/2018/2/layout/IconCircleList"/>
    <dgm:cxn modelId="{5331B420-2CF9-4648-9228-30C503FCB0D2}" type="presParOf" srcId="{9415FB79-3FFC-4059-97FD-20696757036D}" destId="{3335B625-1D00-417A-A2E1-7BDC37523A11}" srcOrd="14" destOrd="0" presId="urn:microsoft.com/office/officeart/2018/2/layout/IconCircleList"/>
    <dgm:cxn modelId="{33E3AB8B-70D7-4CE7-A7F4-5DABD75279DA}" type="presParOf" srcId="{3335B625-1D00-417A-A2E1-7BDC37523A11}" destId="{46413133-D29C-40FA-B3CE-7F18D5E991BF}" srcOrd="0" destOrd="0" presId="urn:microsoft.com/office/officeart/2018/2/layout/IconCircleList"/>
    <dgm:cxn modelId="{25C16A5F-309C-465D-9FB9-B5C8929939A9}" type="presParOf" srcId="{3335B625-1D00-417A-A2E1-7BDC37523A11}" destId="{38C96FDF-4341-4CF1-BF42-B3C6E9C631F3}" srcOrd="1" destOrd="0" presId="urn:microsoft.com/office/officeart/2018/2/layout/IconCircleList"/>
    <dgm:cxn modelId="{17182B1C-B4B8-4D08-B205-3620408794E1}" type="presParOf" srcId="{3335B625-1D00-417A-A2E1-7BDC37523A11}" destId="{7A41D1D7-049C-4FCB-A963-766566136036}" srcOrd="2" destOrd="0" presId="urn:microsoft.com/office/officeart/2018/2/layout/IconCircleList"/>
    <dgm:cxn modelId="{C3FE1B5B-D7D6-407D-ACE6-E4FD0D7BEB4B}" type="presParOf" srcId="{3335B625-1D00-417A-A2E1-7BDC37523A11}" destId="{B8CE5697-39AB-4CC1-B8EB-34C863E0A37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0336E-5126-49CC-9DFE-3B9D00953DC0}">
      <dsp:nvSpPr>
        <dsp:cNvPr id="0" name=""/>
        <dsp:cNvSpPr/>
      </dsp:nvSpPr>
      <dsp:spPr>
        <a:xfrm>
          <a:off x="0" y="59705"/>
          <a:ext cx="6653212" cy="1726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The goal of this project is to create an e-commerce web application called Amazing, with functions that are close to the Amazon online store. Features include user authentication, product listings management system, browse and search feature for product listings, shopping cart function and checkout procedure.</a:t>
          </a:r>
        </a:p>
      </dsp:txBody>
      <dsp:txXfrm>
        <a:off x="84301" y="144006"/>
        <a:ext cx="6484610" cy="1558318"/>
      </dsp:txXfrm>
    </dsp:sp>
    <dsp:sp modelId="{D056E9A7-DBD9-4B9C-A93D-62CE4B6C0EF4}">
      <dsp:nvSpPr>
        <dsp:cNvPr id="0" name=""/>
        <dsp:cNvSpPr/>
      </dsp:nvSpPr>
      <dsp:spPr>
        <a:xfrm>
          <a:off x="0" y="1838465"/>
          <a:ext cx="6653212" cy="1726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The web application should be functional and accessible from any device and OS with a browser and internet connection.</a:t>
          </a:r>
        </a:p>
      </dsp:txBody>
      <dsp:txXfrm>
        <a:off x="84301" y="1922766"/>
        <a:ext cx="6484610" cy="1558318"/>
      </dsp:txXfrm>
    </dsp:sp>
    <dsp:sp modelId="{2DFFCBB5-7370-4D7D-8D62-0FE9F293CC62}">
      <dsp:nvSpPr>
        <dsp:cNvPr id="0" name=""/>
        <dsp:cNvSpPr/>
      </dsp:nvSpPr>
      <dsp:spPr>
        <a:xfrm>
          <a:off x="0" y="3617225"/>
          <a:ext cx="6653212" cy="1726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The database should be maintained to store and access product and user information.</a:t>
          </a:r>
        </a:p>
      </dsp:txBody>
      <dsp:txXfrm>
        <a:off x="84301" y="3701526"/>
        <a:ext cx="6484610" cy="15583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5D9FA-7F3C-4772-BAB4-4F5589FF4200}">
      <dsp:nvSpPr>
        <dsp:cNvPr id="0" name=""/>
        <dsp:cNvSpPr/>
      </dsp:nvSpPr>
      <dsp:spPr>
        <a:xfrm>
          <a:off x="0" y="506528"/>
          <a:ext cx="10515600" cy="831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1B8B88C-9FFA-422B-91CE-1B79D09E11C4}">
      <dsp:nvSpPr>
        <dsp:cNvPr id="0" name=""/>
        <dsp:cNvSpPr/>
      </dsp:nvSpPr>
      <dsp:spPr>
        <a:xfrm>
          <a:off x="525780" y="19448"/>
          <a:ext cx="7360920" cy="9741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lvl="0" algn="l" defTabSz="1466850">
            <a:lnSpc>
              <a:spcPct val="90000"/>
            </a:lnSpc>
            <a:spcBef>
              <a:spcPct val="0"/>
            </a:spcBef>
            <a:spcAft>
              <a:spcPct val="35000"/>
            </a:spcAft>
          </a:pPr>
          <a:r>
            <a:rPr lang="en-US" sz="3300" kern="1200" dirty="0"/>
            <a:t>Front end: React.js.</a:t>
          </a:r>
        </a:p>
      </dsp:txBody>
      <dsp:txXfrm>
        <a:off x="573335" y="67003"/>
        <a:ext cx="7265810" cy="879050"/>
      </dsp:txXfrm>
    </dsp:sp>
    <dsp:sp modelId="{0D2CB1DA-74BB-4B60-BC9E-A128BB24D352}">
      <dsp:nvSpPr>
        <dsp:cNvPr id="0" name=""/>
        <dsp:cNvSpPr/>
      </dsp:nvSpPr>
      <dsp:spPr>
        <a:xfrm>
          <a:off x="0" y="2003409"/>
          <a:ext cx="10515600" cy="831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F6266CF-4C24-4390-A97C-17F8BD3349D3}">
      <dsp:nvSpPr>
        <dsp:cNvPr id="0" name=""/>
        <dsp:cNvSpPr/>
      </dsp:nvSpPr>
      <dsp:spPr>
        <a:xfrm>
          <a:off x="525780" y="1516329"/>
          <a:ext cx="7360920" cy="9741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lvl="0" algn="l" defTabSz="1466850">
            <a:lnSpc>
              <a:spcPct val="90000"/>
            </a:lnSpc>
            <a:spcBef>
              <a:spcPct val="0"/>
            </a:spcBef>
            <a:spcAft>
              <a:spcPct val="35000"/>
            </a:spcAft>
          </a:pPr>
          <a:r>
            <a:rPr lang="en-US" sz="3300" kern="1200"/>
            <a:t>Back-end: Node.js, MongoDB.</a:t>
          </a:r>
        </a:p>
      </dsp:txBody>
      <dsp:txXfrm>
        <a:off x="573335" y="1563884"/>
        <a:ext cx="7265810" cy="879050"/>
      </dsp:txXfrm>
    </dsp:sp>
    <dsp:sp modelId="{4DB27C5A-E8C0-4E0A-8B03-500AC868D821}">
      <dsp:nvSpPr>
        <dsp:cNvPr id="0" name=""/>
        <dsp:cNvSpPr/>
      </dsp:nvSpPr>
      <dsp:spPr>
        <a:xfrm>
          <a:off x="0" y="3500289"/>
          <a:ext cx="10515600" cy="831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815D220-7DEE-4BEC-BBD6-0F1353A6373B}">
      <dsp:nvSpPr>
        <dsp:cNvPr id="0" name=""/>
        <dsp:cNvSpPr/>
      </dsp:nvSpPr>
      <dsp:spPr>
        <a:xfrm>
          <a:off x="525780" y="3013209"/>
          <a:ext cx="7360920" cy="9741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lvl="0" algn="l" defTabSz="1466850">
            <a:lnSpc>
              <a:spcPct val="90000"/>
            </a:lnSpc>
            <a:spcBef>
              <a:spcPct val="0"/>
            </a:spcBef>
            <a:spcAft>
              <a:spcPct val="35000"/>
            </a:spcAft>
          </a:pPr>
          <a:r>
            <a:rPr lang="en-US" sz="3300" kern="1200" dirty="0"/>
            <a:t>Deployment environment: </a:t>
          </a:r>
          <a:r>
            <a:rPr lang="en-US" sz="3300" kern="1200" dirty="0" err="1"/>
            <a:t>Heroku</a:t>
          </a:r>
          <a:r>
            <a:rPr lang="en-US" sz="3300" kern="1200" dirty="0"/>
            <a:t>.</a:t>
          </a:r>
        </a:p>
      </dsp:txBody>
      <dsp:txXfrm>
        <a:off x="573335" y="3060764"/>
        <a:ext cx="7265810" cy="879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53677-186C-459B-8EEE-B104D8786D76}">
      <dsp:nvSpPr>
        <dsp:cNvPr id="0" name=""/>
        <dsp:cNvSpPr/>
      </dsp:nvSpPr>
      <dsp:spPr>
        <a:xfrm>
          <a:off x="0" y="165822"/>
          <a:ext cx="11469848" cy="1421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b="0" i="0" u="none" kern="1200" dirty="0"/>
            <a:t>Node.js lets developers use JavaScript to write command line tools and for </a:t>
          </a:r>
          <a:r>
            <a:rPr lang="en-US" sz="2700" b="0" i="0" u="none" kern="1200" dirty="0">
              <a:hlinkClick xmlns:r="http://schemas.openxmlformats.org/officeDocument/2006/relationships" r:id="rId1"/>
            </a:rPr>
            <a:t>server-side scripting</a:t>
          </a:r>
          <a:r>
            <a:rPr lang="en-US" sz="2700" b="0" i="0" u="none" kern="1200" dirty="0"/>
            <a:t>—running scripts server-side to produce </a:t>
          </a:r>
          <a:r>
            <a:rPr lang="en-US" sz="2700" b="0" i="0" u="none" kern="1200" dirty="0">
              <a:hlinkClick xmlns:r="http://schemas.openxmlformats.org/officeDocument/2006/relationships" r:id="rId2"/>
            </a:rPr>
            <a:t>dynamic web page</a:t>
          </a:r>
          <a:r>
            <a:rPr lang="en-US" sz="2700" b="0" i="0" u="none" kern="1200" dirty="0"/>
            <a:t> content before the page is sent to the user's web browser.</a:t>
          </a:r>
          <a:endParaRPr lang="en-US" sz="2700" u="none" kern="1200" dirty="0"/>
        </a:p>
      </dsp:txBody>
      <dsp:txXfrm>
        <a:off x="69394" y="235216"/>
        <a:ext cx="11331060" cy="1282762"/>
      </dsp:txXfrm>
    </dsp:sp>
    <dsp:sp modelId="{5453C307-0F7F-4F00-8180-D98141E1A935}">
      <dsp:nvSpPr>
        <dsp:cNvPr id="0" name=""/>
        <dsp:cNvSpPr/>
      </dsp:nvSpPr>
      <dsp:spPr>
        <a:xfrm>
          <a:off x="0" y="1665133"/>
          <a:ext cx="11469848" cy="1421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a:t>About why we chose MongoDB:</a:t>
          </a:r>
        </a:p>
      </dsp:txBody>
      <dsp:txXfrm>
        <a:off x="69394" y="1734527"/>
        <a:ext cx="11331060" cy="1282762"/>
      </dsp:txXfrm>
    </dsp:sp>
    <dsp:sp modelId="{0460E788-F52B-4BA8-82A4-146F0DBA79BA}">
      <dsp:nvSpPr>
        <dsp:cNvPr id="0" name=""/>
        <dsp:cNvSpPr/>
      </dsp:nvSpPr>
      <dsp:spPr>
        <a:xfrm>
          <a:off x="0" y="3086683"/>
          <a:ext cx="11469848" cy="1704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16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i="0" kern="1200"/>
            <a:t>Flexible document schemas</a:t>
          </a:r>
          <a:endParaRPr lang="en-US" sz="2100" kern="1200"/>
        </a:p>
        <a:p>
          <a:pPr marL="228600" lvl="1" indent="-228600" algn="l" defTabSz="933450">
            <a:lnSpc>
              <a:spcPct val="90000"/>
            </a:lnSpc>
            <a:spcBef>
              <a:spcPct val="0"/>
            </a:spcBef>
            <a:spcAft>
              <a:spcPct val="20000"/>
            </a:spcAft>
            <a:buChar char="••"/>
          </a:pPr>
          <a:r>
            <a:rPr lang="en-US" sz="2100" b="0" i="0" kern="1200"/>
            <a:t>Code-native data access</a:t>
          </a:r>
          <a:endParaRPr lang="en-US" sz="2100" kern="1200"/>
        </a:p>
        <a:p>
          <a:pPr marL="228600" lvl="1" indent="-228600" algn="l" defTabSz="933450">
            <a:lnSpc>
              <a:spcPct val="90000"/>
            </a:lnSpc>
            <a:spcBef>
              <a:spcPct val="0"/>
            </a:spcBef>
            <a:spcAft>
              <a:spcPct val="20000"/>
            </a:spcAft>
            <a:buChar char="••"/>
          </a:pPr>
          <a:r>
            <a:rPr lang="en-US" sz="2100" b="0" i="0" kern="1200"/>
            <a:t>Change-friendly design</a:t>
          </a:r>
          <a:endParaRPr lang="en-US" sz="2100" kern="1200"/>
        </a:p>
        <a:p>
          <a:pPr marL="228600" lvl="1" indent="-228600" algn="l" defTabSz="933450">
            <a:lnSpc>
              <a:spcPct val="90000"/>
            </a:lnSpc>
            <a:spcBef>
              <a:spcPct val="0"/>
            </a:spcBef>
            <a:spcAft>
              <a:spcPct val="20000"/>
            </a:spcAft>
            <a:buChar char="••"/>
          </a:pPr>
          <a:r>
            <a:rPr lang="en-US" sz="2100" b="0" i="0" kern="1200"/>
            <a:t>Powerful querying and analytics</a:t>
          </a:r>
          <a:endParaRPr lang="en-US" sz="2100" kern="1200"/>
        </a:p>
        <a:p>
          <a:pPr marL="228600" lvl="1" indent="-228600" algn="l" defTabSz="933450">
            <a:lnSpc>
              <a:spcPct val="90000"/>
            </a:lnSpc>
            <a:spcBef>
              <a:spcPct val="0"/>
            </a:spcBef>
            <a:spcAft>
              <a:spcPct val="20000"/>
            </a:spcAft>
            <a:buChar char="••"/>
          </a:pPr>
          <a:r>
            <a:rPr lang="en-US" sz="2100" b="0" i="0" kern="1200"/>
            <a:t>Easy horizontal scale-out</a:t>
          </a:r>
          <a:endParaRPr lang="en-US" sz="2100" kern="1200"/>
        </a:p>
      </dsp:txBody>
      <dsp:txXfrm>
        <a:off x="0" y="3086683"/>
        <a:ext cx="11469848" cy="17046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3E48A-626F-4207-AED2-F8C5F63EE018}">
      <dsp:nvSpPr>
        <dsp:cNvPr id="0" name=""/>
        <dsp:cNvSpPr/>
      </dsp:nvSpPr>
      <dsp:spPr>
        <a:xfrm>
          <a:off x="1283" y="73062"/>
          <a:ext cx="4205213" cy="420521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In analysis and design phase, based on the definition from the first phase, we designed the prototype by using Figma as a tool to represent all functions and drew Sequence Diagrams so that our group member can follow the work-flow easier. </a:t>
          </a:r>
          <a:endParaRPr lang="en-US" sz="1800" kern="1200" dirty="0"/>
        </a:p>
      </dsp:txBody>
      <dsp:txXfrm>
        <a:off x="617122" y="688901"/>
        <a:ext cx="2973535" cy="2973535"/>
      </dsp:txXfrm>
    </dsp:sp>
    <dsp:sp modelId="{2F6957B7-F7B4-4B15-B8BE-E74063A62E04}">
      <dsp:nvSpPr>
        <dsp:cNvPr id="0" name=""/>
        <dsp:cNvSpPr/>
      </dsp:nvSpPr>
      <dsp:spPr>
        <a:xfrm rot="5400000">
          <a:off x="4553426" y="1618478"/>
          <a:ext cx="1471824" cy="1114381"/>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26223D6D-5773-4E49-9272-E3EA6AA7A06D}">
      <dsp:nvSpPr>
        <dsp:cNvPr id="0" name=""/>
        <dsp:cNvSpPr/>
      </dsp:nvSpPr>
      <dsp:spPr>
        <a:xfrm>
          <a:off x="6309103" y="73062"/>
          <a:ext cx="4205213" cy="420521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en-US" sz="1800" b="1" kern="1200"/>
            <a:t>The output of this phase must be: </a:t>
          </a:r>
          <a:endParaRPr lang="en-US" sz="1800" kern="1200"/>
        </a:p>
        <a:p>
          <a:pPr marL="114300" lvl="1" indent="-114300" algn="l" defTabSz="622300">
            <a:lnSpc>
              <a:spcPct val="90000"/>
            </a:lnSpc>
            <a:spcBef>
              <a:spcPct val="0"/>
            </a:spcBef>
            <a:spcAft>
              <a:spcPct val="15000"/>
            </a:spcAft>
            <a:buChar char="••"/>
          </a:pPr>
          <a:r>
            <a:rPr lang="en-US" sz="1400" b="1" kern="1200"/>
            <a:t>Mockups &amp; Prototype</a:t>
          </a:r>
          <a:endParaRPr lang="en-US" sz="1400" kern="1200"/>
        </a:p>
        <a:p>
          <a:pPr marL="114300" lvl="1" indent="-114300" algn="l" defTabSz="622300">
            <a:lnSpc>
              <a:spcPct val="90000"/>
            </a:lnSpc>
            <a:spcBef>
              <a:spcPct val="0"/>
            </a:spcBef>
            <a:spcAft>
              <a:spcPct val="15000"/>
            </a:spcAft>
            <a:buChar char="••"/>
          </a:pPr>
          <a:r>
            <a:rPr lang="en-US" sz="1400" b="1" kern="1200"/>
            <a:t>UI Design </a:t>
          </a:r>
          <a:endParaRPr lang="en-US" sz="1400" kern="1200"/>
        </a:p>
        <a:p>
          <a:pPr marL="114300" lvl="1" indent="-114300" algn="l" defTabSz="622300">
            <a:lnSpc>
              <a:spcPct val="90000"/>
            </a:lnSpc>
            <a:spcBef>
              <a:spcPct val="0"/>
            </a:spcBef>
            <a:spcAft>
              <a:spcPct val="15000"/>
            </a:spcAft>
            <a:buChar char="••"/>
          </a:pPr>
          <a:r>
            <a:rPr lang="en-US" sz="1400" b="1" kern="1200"/>
            <a:t>Class Diagrams</a:t>
          </a:r>
          <a:endParaRPr lang="en-US" sz="1400" kern="1200"/>
        </a:p>
        <a:p>
          <a:pPr marL="114300" lvl="1" indent="-114300" algn="l" defTabSz="622300">
            <a:lnSpc>
              <a:spcPct val="90000"/>
            </a:lnSpc>
            <a:spcBef>
              <a:spcPct val="0"/>
            </a:spcBef>
            <a:spcAft>
              <a:spcPct val="15000"/>
            </a:spcAft>
            <a:buChar char="••"/>
          </a:pPr>
          <a:r>
            <a:rPr lang="en-US" sz="1400" b="1" kern="1200"/>
            <a:t>System Architecture Document</a:t>
          </a:r>
          <a:endParaRPr lang="en-US" sz="1400" kern="1200"/>
        </a:p>
        <a:p>
          <a:pPr marL="114300" lvl="1" indent="-114300" algn="l" defTabSz="622300">
            <a:lnSpc>
              <a:spcPct val="90000"/>
            </a:lnSpc>
            <a:spcBef>
              <a:spcPct val="0"/>
            </a:spcBef>
            <a:spcAft>
              <a:spcPct val="15000"/>
            </a:spcAft>
            <a:buChar char="••"/>
          </a:pPr>
          <a:r>
            <a:rPr lang="en-US" sz="1400" b="1" kern="1200"/>
            <a:t>Database Design</a:t>
          </a:r>
          <a:endParaRPr lang="en-US" sz="1400" kern="1200"/>
        </a:p>
      </dsp:txBody>
      <dsp:txXfrm>
        <a:off x="6924942" y="688901"/>
        <a:ext cx="2973535" cy="29735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9D6A7-90E6-43B9-BC66-7B6EA2C4BCAD}">
      <dsp:nvSpPr>
        <dsp:cNvPr id="0" name=""/>
        <dsp:cNvSpPr/>
      </dsp:nvSpPr>
      <dsp:spPr>
        <a:xfrm>
          <a:off x="0" y="0"/>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D3AA663-D8A0-4CC8-8099-E4105AA4A40B}">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b="1" i="0" kern="1200" dirty="0"/>
            <a:t>In implementation phase, base on the features received from the previous phase, we written the source code for the project. </a:t>
          </a:r>
          <a:endParaRPr lang="en-US" sz="2700" kern="1200" dirty="0"/>
        </a:p>
      </dsp:txBody>
      <dsp:txXfrm>
        <a:off x="0" y="0"/>
        <a:ext cx="10515600" cy="1087834"/>
      </dsp:txXfrm>
    </dsp:sp>
    <dsp:sp modelId="{A66BF011-D8A1-4F5C-A8D3-61BBEDB327FE}">
      <dsp:nvSpPr>
        <dsp:cNvPr id="0" name=""/>
        <dsp:cNvSpPr/>
      </dsp:nvSpPr>
      <dsp:spPr>
        <a:xfrm>
          <a:off x="0" y="108783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4E1530B-1FBE-404B-9B76-CAD0121ECD4E}">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b="1" i="0" kern="1200"/>
            <a:t>The output of this phase contains: </a:t>
          </a:r>
          <a:endParaRPr lang="en-US" sz="2700" kern="1200"/>
        </a:p>
      </dsp:txBody>
      <dsp:txXfrm>
        <a:off x="0" y="1087834"/>
        <a:ext cx="10515600" cy="1087834"/>
      </dsp:txXfrm>
    </dsp:sp>
    <dsp:sp modelId="{79E6D7C2-710F-49E9-8B43-1738A9BF8E07}">
      <dsp:nvSpPr>
        <dsp:cNvPr id="0" name=""/>
        <dsp:cNvSpPr/>
      </dsp:nvSpPr>
      <dsp:spPr>
        <a:xfrm>
          <a:off x="0" y="2175669"/>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1B3DAA4-DB4B-4E7B-B0A6-E5400A3DC716}">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b="1" i="0" kern="1200"/>
            <a:t>Back-end code for each requirements by using node.js</a:t>
          </a:r>
          <a:endParaRPr lang="en-US" sz="2700" kern="1200"/>
        </a:p>
      </dsp:txBody>
      <dsp:txXfrm>
        <a:off x="0" y="2175669"/>
        <a:ext cx="10515600" cy="1087834"/>
      </dsp:txXfrm>
    </dsp:sp>
    <dsp:sp modelId="{69836562-AEFF-493B-B79A-4C63981EC50F}">
      <dsp:nvSpPr>
        <dsp:cNvPr id="0" name=""/>
        <dsp:cNvSpPr/>
      </dsp:nvSpPr>
      <dsp:spPr>
        <a:xfrm>
          <a:off x="0" y="326350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BBAC32-241F-4DC5-AB4D-925C2D04A668}">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b="1" i="0" kern="1200"/>
            <a:t>Front-end code for user interface by using React.js</a:t>
          </a:r>
          <a:endParaRPr lang="en-US" sz="2700" kern="1200"/>
        </a:p>
      </dsp:txBody>
      <dsp:txXfrm>
        <a:off x="0" y="3263503"/>
        <a:ext cx="1051560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DCE81-A5A3-406B-AAB1-B889BAAF36CD}">
      <dsp:nvSpPr>
        <dsp:cNvPr id="0" name=""/>
        <dsp:cNvSpPr/>
      </dsp:nvSpPr>
      <dsp:spPr>
        <a:xfrm>
          <a:off x="82612" y="746"/>
          <a:ext cx="897245" cy="8972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2DDB9D-C886-45F5-B324-287DA1BA7E32}">
      <dsp:nvSpPr>
        <dsp:cNvPr id="0" name=""/>
        <dsp:cNvSpPr/>
      </dsp:nvSpPr>
      <dsp:spPr>
        <a:xfrm>
          <a:off x="271034" y="189168"/>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42D815-18AF-4956-8812-692E4EC3B422}">
      <dsp:nvSpPr>
        <dsp:cNvPr id="0" name=""/>
        <dsp:cNvSpPr/>
      </dsp:nvSpPr>
      <dsp:spPr>
        <a:xfrm>
          <a:off x="1172125" y="746"/>
          <a:ext cx="2114936" cy="897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US" sz="1300" b="0" i="0" kern="1200" dirty="0"/>
            <a:t>Allows the developer to focus on code instead of infrastructure</a:t>
          </a:r>
          <a:endParaRPr lang="en-US" sz="1300" kern="1200" dirty="0"/>
        </a:p>
      </dsp:txBody>
      <dsp:txXfrm>
        <a:off x="1172125" y="746"/>
        <a:ext cx="2114936" cy="897245"/>
      </dsp:txXfrm>
    </dsp:sp>
    <dsp:sp modelId="{CD37E523-88FF-4401-8123-F581A393E578}">
      <dsp:nvSpPr>
        <dsp:cNvPr id="0" name=""/>
        <dsp:cNvSpPr/>
      </dsp:nvSpPr>
      <dsp:spPr>
        <a:xfrm>
          <a:off x="3655574" y="746"/>
          <a:ext cx="897245" cy="8972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3D675-1C55-4B8E-93A4-603ACEBBC087}">
      <dsp:nvSpPr>
        <dsp:cNvPr id="0" name=""/>
        <dsp:cNvSpPr/>
      </dsp:nvSpPr>
      <dsp:spPr>
        <a:xfrm>
          <a:off x="3843996" y="189168"/>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5E9D16-28F8-4FA3-A871-BE8B0AFD573A}">
      <dsp:nvSpPr>
        <dsp:cNvPr id="0" name=""/>
        <dsp:cNvSpPr/>
      </dsp:nvSpPr>
      <dsp:spPr>
        <a:xfrm>
          <a:off x="4745087" y="746"/>
          <a:ext cx="2114936" cy="897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US" sz="1300" b="0" i="0" kern="1200"/>
            <a:t>Enhance the productivity of cloud app development team</a:t>
          </a:r>
          <a:endParaRPr lang="en-US" sz="1300" kern="1200"/>
        </a:p>
      </dsp:txBody>
      <dsp:txXfrm>
        <a:off x="4745087" y="746"/>
        <a:ext cx="2114936" cy="897245"/>
      </dsp:txXfrm>
    </dsp:sp>
    <dsp:sp modelId="{E6EBCADF-5696-47FC-9D8F-8BCFE3C04160}">
      <dsp:nvSpPr>
        <dsp:cNvPr id="0" name=""/>
        <dsp:cNvSpPr/>
      </dsp:nvSpPr>
      <dsp:spPr>
        <a:xfrm>
          <a:off x="7228536" y="746"/>
          <a:ext cx="897245" cy="8972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5D61E1-017F-48F5-BADA-A497289A5333}">
      <dsp:nvSpPr>
        <dsp:cNvPr id="0" name=""/>
        <dsp:cNvSpPr/>
      </dsp:nvSpPr>
      <dsp:spPr>
        <a:xfrm>
          <a:off x="7416957" y="189168"/>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EB4F1A-314C-4CFE-89EB-61586406F670}">
      <dsp:nvSpPr>
        <dsp:cNvPr id="0" name=""/>
        <dsp:cNvSpPr/>
      </dsp:nvSpPr>
      <dsp:spPr>
        <a:xfrm>
          <a:off x="8318049" y="746"/>
          <a:ext cx="2114936" cy="897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US" sz="1300" b="0" i="0" kern="1200"/>
            <a:t>Monitor and enhance performance though rich application monitoring</a:t>
          </a:r>
          <a:endParaRPr lang="en-US" sz="1300" kern="1200"/>
        </a:p>
      </dsp:txBody>
      <dsp:txXfrm>
        <a:off x="8318049" y="746"/>
        <a:ext cx="2114936" cy="897245"/>
      </dsp:txXfrm>
    </dsp:sp>
    <dsp:sp modelId="{1BD77915-18E6-4409-8FA9-17E703A8C615}">
      <dsp:nvSpPr>
        <dsp:cNvPr id="0" name=""/>
        <dsp:cNvSpPr/>
      </dsp:nvSpPr>
      <dsp:spPr>
        <a:xfrm>
          <a:off x="82612" y="1591703"/>
          <a:ext cx="897245" cy="8972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C8D333-D515-4DE4-84C9-EC6889FFF84B}">
      <dsp:nvSpPr>
        <dsp:cNvPr id="0" name=""/>
        <dsp:cNvSpPr/>
      </dsp:nvSpPr>
      <dsp:spPr>
        <a:xfrm>
          <a:off x="271034" y="1780125"/>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6F0063-045D-407F-875D-5FEF6B91C9B5}">
      <dsp:nvSpPr>
        <dsp:cNvPr id="0" name=""/>
        <dsp:cNvSpPr/>
      </dsp:nvSpPr>
      <dsp:spPr>
        <a:xfrm>
          <a:off x="1172125" y="1591703"/>
          <a:ext cx="2114936" cy="897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US" sz="1300" b="0" i="0" kern="1200"/>
            <a:t>Offers a powerful dashboard and CLI</a:t>
          </a:r>
          <a:endParaRPr lang="en-US" sz="1300" kern="1200"/>
        </a:p>
      </dsp:txBody>
      <dsp:txXfrm>
        <a:off x="1172125" y="1591703"/>
        <a:ext cx="2114936" cy="897245"/>
      </dsp:txXfrm>
    </dsp:sp>
    <dsp:sp modelId="{699B760C-2B04-4174-A413-3542859C7665}">
      <dsp:nvSpPr>
        <dsp:cNvPr id="0" name=""/>
        <dsp:cNvSpPr/>
      </dsp:nvSpPr>
      <dsp:spPr>
        <a:xfrm>
          <a:off x="3655574" y="1591703"/>
          <a:ext cx="897245" cy="8972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E5B5F0-A974-45BA-B23D-359FF473BBC3}">
      <dsp:nvSpPr>
        <dsp:cNvPr id="0" name=""/>
        <dsp:cNvSpPr/>
      </dsp:nvSpPr>
      <dsp:spPr>
        <a:xfrm>
          <a:off x="3843996" y="1780125"/>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5DA06F-8339-4DF8-92A6-16EF2953FE02}">
      <dsp:nvSpPr>
        <dsp:cNvPr id="0" name=""/>
        <dsp:cNvSpPr/>
      </dsp:nvSpPr>
      <dsp:spPr>
        <a:xfrm>
          <a:off x="4745087" y="1591703"/>
          <a:ext cx="2114936" cy="897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US" sz="1300" b="0" i="0" kern="1200"/>
            <a:t>A bunch of supportive tools</a:t>
          </a:r>
          <a:endParaRPr lang="en-US" sz="1300" kern="1200"/>
        </a:p>
      </dsp:txBody>
      <dsp:txXfrm>
        <a:off x="4745087" y="1591703"/>
        <a:ext cx="2114936" cy="897245"/>
      </dsp:txXfrm>
    </dsp:sp>
    <dsp:sp modelId="{CA37B047-4338-4817-9BF8-E820E21C8229}">
      <dsp:nvSpPr>
        <dsp:cNvPr id="0" name=""/>
        <dsp:cNvSpPr/>
      </dsp:nvSpPr>
      <dsp:spPr>
        <a:xfrm>
          <a:off x="7228536" y="1591703"/>
          <a:ext cx="897245" cy="8972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0576E2-91B0-4CCA-AC10-BFEDDA45F823}">
      <dsp:nvSpPr>
        <dsp:cNvPr id="0" name=""/>
        <dsp:cNvSpPr/>
      </dsp:nvSpPr>
      <dsp:spPr>
        <a:xfrm>
          <a:off x="7416957" y="1780125"/>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56E2E8-36A2-4CB2-BB89-38A4C505D38D}">
      <dsp:nvSpPr>
        <dsp:cNvPr id="0" name=""/>
        <dsp:cNvSpPr/>
      </dsp:nvSpPr>
      <dsp:spPr>
        <a:xfrm>
          <a:off x="8318049" y="1591703"/>
          <a:ext cx="2114936" cy="897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US" sz="1300" b="0" i="0" kern="1200"/>
            <a:t>Beginner and startup-friendly</a:t>
          </a:r>
          <a:endParaRPr lang="en-US" sz="1300" kern="1200"/>
        </a:p>
      </dsp:txBody>
      <dsp:txXfrm>
        <a:off x="8318049" y="1591703"/>
        <a:ext cx="2114936" cy="897245"/>
      </dsp:txXfrm>
    </dsp:sp>
    <dsp:sp modelId="{83A0D9FF-AC59-4E35-B8E4-71F67EEE8DE7}">
      <dsp:nvSpPr>
        <dsp:cNvPr id="0" name=""/>
        <dsp:cNvSpPr/>
      </dsp:nvSpPr>
      <dsp:spPr>
        <a:xfrm>
          <a:off x="82612" y="3182660"/>
          <a:ext cx="897245" cy="8972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DA4227-B5C0-4ADB-9049-62E6A41654BE}">
      <dsp:nvSpPr>
        <dsp:cNvPr id="0" name=""/>
        <dsp:cNvSpPr/>
      </dsp:nvSpPr>
      <dsp:spPr>
        <a:xfrm>
          <a:off x="271034" y="3371082"/>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1300B-5579-4E04-A8C0-4E41E6060009}">
      <dsp:nvSpPr>
        <dsp:cNvPr id="0" name=""/>
        <dsp:cNvSpPr/>
      </dsp:nvSpPr>
      <dsp:spPr>
        <a:xfrm>
          <a:off x="1172125" y="3182660"/>
          <a:ext cx="2114936" cy="897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US" sz="1300" b="0" i="0" kern="1200"/>
            <a:t>It allows you to create a new server in just 10 seconds by  using the interface of Heroku Command Line.</a:t>
          </a:r>
          <a:endParaRPr lang="en-US" sz="1300" kern="1200"/>
        </a:p>
      </dsp:txBody>
      <dsp:txXfrm>
        <a:off x="1172125" y="3182660"/>
        <a:ext cx="2114936" cy="897245"/>
      </dsp:txXfrm>
    </dsp:sp>
    <dsp:sp modelId="{46413133-D29C-40FA-B3CE-7F18D5E991BF}">
      <dsp:nvSpPr>
        <dsp:cNvPr id="0" name=""/>
        <dsp:cNvSpPr/>
      </dsp:nvSpPr>
      <dsp:spPr>
        <a:xfrm>
          <a:off x="3655574" y="3182660"/>
          <a:ext cx="897245" cy="8972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96FDF-4341-4CF1-BF42-B3C6E9C631F3}">
      <dsp:nvSpPr>
        <dsp:cNvPr id="0" name=""/>
        <dsp:cNvSpPr/>
      </dsp:nvSpPr>
      <dsp:spPr>
        <a:xfrm>
          <a:off x="3843996" y="3371082"/>
          <a:ext cx="520402" cy="52040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CE5697-39AB-4CC1-B8EB-34C863E0A372}">
      <dsp:nvSpPr>
        <dsp:cNvPr id="0" name=""/>
        <dsp:cNvSpPr/>
      </dsp:nvSpPr>
      <dsp:spPr>
        <a:xfrm>
          <a:off x="4745087" y="3182660"/>
          <a:ext cx="2114936" cy="897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US" sz="1300" b="0" i="0" kern="1200"/>
            <a:t>This cloud computing platform takes care of patching systems and keeping everything healthy.</a:t>
          </a:r>
          <a:endParaRPr lang="en-US" sz="1300" kern="1200"/>
        </a:p>
      </dsp:txBody>
      <dsp:txXfrm>
        <a:off x="4745087" y="3182660"/>
        <a:ext cx="2114936" cy="8972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11.04.2021</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11.04.2021</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oochswadge-amazing.herokuapp.com/"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3.png"/><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a:lstStyle/>
          <a:p>
            <a:r>
              <a:rPr lang="en-US" dirty="0"/>
              <a:t>SQA PROJECT</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Amazing e-commerce website</a:t>
            </a:r>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a:xfrm>
            <a:off x="786259" y="4391198"/>
            <a:ext cx="4367531" cy="2202549"/>
          </a:xfrm>
        </p:spPr>
        <p:txBody>
          <a:bodyPr/>
          <a:lstStyle/>
          <a:p>
            <a:r>
              <a:rPr lang="en-US" sz="2000" dirty="0"/>
              <a:t>Members</a:t>
            </a:r>
            <a:r>
              <a:rPr lang="en-US" sz="1400" dirty="0"/>
              <a:t>: </a:t>
            </a:r>
          </a:p>
          <a:p>
            <a:r>
              <a:rPr lang="en-US" sz="1400" dirty="0"/>
              <a:t>Lê Đức Long - 1801040130</a:t>
            </a:r>
          </a:p>
          <a:p>
            <a:r>
              <a:rPr lang="en-US" sz="1400" dirty="0" err="1"/>
              <a:t>Lý</a:t>
            </a:r>
            <a:r>
              <a:rPr lang="en-US" sz="1400" dirty="0"/>
              <a:t> </a:t>
            </a:r>
            <a:r>
              <a:rPr lang="en-US" sz="1400" dirty="0" err="1"/>
              <a:t>Trung</a:t>
            </a:r>
            <a:r>
              <a:rPr lang="en-US" sz="1400" dirty="0"/>
              <a:t> </a:t>
            </a:r>
            <a:r>
              <a:rPr lang="en-US" sz="1400" dirty="0" err="1"/>
              <a:t>Kiên</a:t>
            </a:r>
            <a:r>
              <a:rPr lang="en-US" sz="1400" dirty="0"/>
              <a:t> - 1801040115</a:t>
            </a:r>
          </a:p>
          <a:p>
            <a:r>
              <a:rPr lang="en-US" sz="1400" dirty="0" err="1"/>
              <a:t>Nghiêm</a:t>
            </a:r>
            <a:r>
              <a:rPr lang="en-US" sz="1400" dirty="0"/>
              <a:t> </a:t>
            </a:r>
            <a:r>
              <a:rPr lang="en-US" sz="1400" dirty="0" err="1"/>
              <a:t>Xuân</a:t>
            </a:r>
            <a:r>
              <a:rPr lang="en-US" sz="1400" dirty="0"/>
              <a:t> </a:t>
            </a:r>
            <a:r>
              <a:rPr lang="en-US" sz="1400" dirty="0" err="1"/>
              <a:t>Thủy</a:t>
            </a:r>
            <a:r>
              <a:rPr lang="en-US" sz="1400" dirty="0"/>
              <a:t> - 1801040218</a:t>
            </a:r>
          </a:p>
          <a:p>
            <a:r>
              <a:rPr lang="en-US" sz="1400" dirty="0" err="1"/>
              <a:t>Tôn</a:t>
            </a:r>
            <a:r>
              <a:rPr lang="en-US" sz="1400" dirty="0"/>
              <a:t> </a:t>
            </a:r>
            <a:r>
              <a:rPr lang="en-US" sz="1400" dirty="0" err="1"/>
              <a:t>Nữ</a:t>
            </a:r>
            <a:r>
              <a:rPr lang="en-US" sz="1400" dirty="0"/>
              <a:t> Tú Anh - 1701040013</a:t>
            </a:r>
          </a:p>
          <a:p>
            <a:r>
              <a:rPr lang="en-US" sz="1400" dirty="0" err="1"/>
              <a:t>Đặng</a:t>
            </a:r>
            <a:r>
              <a:rPr lang="en-US" sz="1400" dirty="0"/>
              <a:t> </a:t>
            </a:r>
            <a:r>
              <a:rPr lang="en-US" sz="1400" dirty="0" err="1"/>
              <a:t>Trần</a:t>
            </a:r>
            <a:r>
              <a:rPr lang="en-US" sz="1400" dirty="0"/>
              <a:t> </a:t>
            </a:r>
            <a:r>
              <a:rPr lang="en-US" sz="1400" dirty="0" err="1"/>
              <a:t>Trung</a:t>
            </a:r>
            <a:r>
              <a:rPr lang="en-US" sz="1400" dirty="0"/>
              <a:t> </a:t>
            </a:r>
            <a:r>
              <a:rPr lang="en-US" sz="1400" dirty="0" err="1"/>
              <a:t>Hiếu</a:t>
            </a:r>
            <a:r>
              <a:rPr lang="en-US" sz="1400" dirty="0"/>
              <a:t> - 1701040053</a:t>
            </a:r>
            <a:endParaRPr lang="ru-RU" sz="1400" dirty="0"/>
          </a:p>
        </p:txBody>
      </p:sp>
      <p:pic>
        <p:nvPicPr>
          <p:cNvPr id="12" name="Picture Placeholder 11" descr="Beautiful cliff sea town on sunset">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rotWithShape="1">
          <a:blip r:embed="rId2"/>
          <a:srcRect l="14573" r="421"/>
          <a:stretch/>
        </p:blipFill>
        <p:spPr>
          <a:xfrm>
            <a:off x="4614953" y="0"/>
            <a:ext cx="7585924" cy="5949573"/>
          </a:xfrm>
        </p:spPr>
      </p:pic>
    </p:spTree>
    <p:extLst>
      <p:ext uri="{BB962C8B-B14F-4D97-AF65-F5344CB8AC3E}">
        <p14:creationId xmlns:p14="http://schemas.microsoft.com/office/powerpoint/2010/main" val="16500126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 calcmode="lin" valueType="num">
                                      <p:cBhvr>
                                        <p:cTn id="6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10</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Phase 1: Requirement Definition</a:t>
            </a:r>
          </a:p>
        </p:txBody>
      </p:sp>
      <p:sp>
        <p:nvSpPr>
          <p:cNvPr id="6" name="TextBox 5"/>
          <p:cNvSpPr txBox="1"/>
          <p:nvPr/>
        </p:nvSpPr>
        <p:spPr>
          <a:xfrm>
            <a:off x="838200" y="2261535"/>
            <a:ext cx="8490857" cy="2308324"/>
          </a:xfrm>
          <a:prstGeom prst="rect">
            <a:avLst/>
          </a:prstGeom>
          <a:noFill/>
        </p:spPr>
        <p:txBody>
          <a:bodyPr wrap="square" rtlCol="0">
            <a:spAutoFit/>
          </a:bodyPr>
          <a:lstStyle/>
          <a:p>
            <a:r>
              <a:rPr lang="en-US" b="1" dirty="0">
                <a:gradFill>
                  <a:gsLst>
                    <a:gs pos="0">
                      <a:schemeClr val="accent1"/>
                    </a:gs>
                    <a:gs pos="100000">
                      <a:schemeClr val="accent3"/>
                    </a:gs>
                  </a:gsLst>
                  <a:lin ang="0" scaled="1"/>
                </a:gradFill>
              </a:rPr>
              <a:t>In this phase, whole group member analyze noted requirements of project in Requirement Description document. This phase help us to consider any limitations and constraints that can affect project development project. The output of this phase should be:</a:t>
            </a:r>
          </a:p>
          <a:p>
            <a:pPr marL="285750" indent="-285750">
              <a:buFontTx/>
              <a:buChar char="-"/>
            </a:pPr>
            <a:r>
              <a:rPr lang="en-US" b="1" dirty="0">
                <a:gradFill>
                  <a:gsLst>
                    <a:gs pos="0">
                      <a:schemeClr val="accent1"/>
                    </a:gs>
                    <a:gs pos="100000">
                      <a:schemeClr val="accent3"/>
                    </a:gs>
                  </a:gsLst>
                  <a:lin ang="0" scaled="1"/>
                </a:gradFill>
              </a:rPr>
              <a:t>Use case Diagrams and Use Cases Specification</a:t>
            </a:r>
          </a:p>
          <a:p>
            <a:pPr marL="285750" indent="-285750">
              <a:buFontTx/>
              <a:buChar char="-"/>
            </a:pPr>
            <a:r>
              <a:rPr lang="en-US" b="1" dirty="0">
                <a:gradFill>
                  <a:gsLst>
                    <a:gs pos="0">
                      <a:schemeClr val="accent1"/>
                    </a:gs>
                    <a:gs pos="100000">
                      <a:schemeClr val="accent3"/>
                    </a:gs>
                  </a:gsLst>
                  <a:lin ang="0" scaled="1"/>
                </a:gradFill>
              </a:rPr>
              <a:t>Use case Specification</a:t>
            </a:r>
          </a:p>
          <a:p>
            <a:pPr marL="285750" indent="-285750">
              <a:buFontTx/>
              <a:buChar char="-"/>
            </a:pPr>
            <a:r>
              <a:rPr lang="en-US" b="1" dirty="0">
                <a:gradFill>
                  <a:gsLst>
                    <a:gs pos="0">
                      <a:schemeClr val="accent1"/>
                    </a:gs>
                    <a:gs pos="100000">
                      <a:schemeClr val="accent3"/>
                    </a:gs>
                  </a:gsLst>
                  <a:lin ang="0" scaled="1"/>
                </a:gradFill>
              </a:rPr>
              <a:t>Entity Relationship Diagram(ERD)</a:t>
            </a:r>
          </a:p>
          <a:p>
            <a:pPr marL="285750" indent="-285750">
              <a:buFontTx/>
              <a:buChar char="-"/>
            </a:pPr>
            <a:r>
              <a:rPr lang="en-US" b="1" dirty="0">
                <a:gradFill>
                  <a:gsLst>
                    <a:gs pos="0">
                      <a:schemeClr val="accent1"/>
                    </a:gs>
                    <a:gs pos="100000">
                      <a:schemeClr val="accent3"/>
                    </a:gs>
                  </a:gsLst>
                  <a:lin ang="0" scaled="1"/>
                </a:gradFill>
              </a:rPr>
              <a:t>Activity Diagrams</a:t>
            </a:r>
            <a:r>
              <a:rPr lang="en-US" dirty="0"/>
              <a:t> </a:t>
            </a:r>
          </a:p>
        </p:txBody>
      </p:sp>
    </p:spTree>
    <p:extLst>
      <p:ext uri="{BB962C8B-B14F-4D97-AF65-F5344CB8AC3E}">
        <p14:creationId xmlns:p14="http://schemas.microsoft.com/office/powerpoint/2010/main" val="1486392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11</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Phase1: Requirement Definition</a:t>
            </a:r>
          </a:p>
        </p:txBody>
      </p:sp>
      <p:sp>
        <p:nvSpPr>
          <p:cNvPr id="6" name="TextBox 5"/>
          <p:cNvSpPr txBox="1"/>
          <p:nvPr/>
        </p:nvSpPr>
        <p:spPr>
          <a:xfrm>
            <a:off x="812290" y="1695478"/>
            <a:ext cx="8490857" cy="923330"/>
          </a:xfrm>
          <a:prstGeom prst="rect">
            <a:avLst/>
          </a:prstGeom>
          <a:noFill/>
        </p:spPr>
        <p:txBody>
          <a:bodyPr wrap="square" rtlCol="0">
            <a:spAutoFit/>
          </a:bodyPr>
          <a:lstStyle/>
          <a:p>
            <a:r>
              <a:rPr lang="en-US" b="1" dirty="0">
                <a:gradFill>
                  <a:gsLst>
                    <a:gs pos="0">
                      <a:schemeClr val="accent1"/>
                    </a:gs>
                    <a:gs pos="100000">
                      <a:schemeClr val="accent3"/>
                    </a:gs>
                  </a:gsLst>
                  <a:lin ang="0" scaled="1"/>
                </a:gradFill>
              </a:rPr>
              <a:t>Use Case Diagrams:</a:t>
            </a:r>
          </a:p>
          <a:p>
            <a:endParaRPr lang="en-US" b="1" dirty="0">
              <a:gradFill>
                <a:gsLst>
                  <a:gs pos="0">
                    <a:schemeClr val="accent1"/>
                  </a:gs>
                  <a:gs pos="100000">
                    <a:schemeClr val="accent3"/>
                  </a:gs>
                </a:gsLst>
                <a:lin ang="0" scaled="1"/>
              </a:gradFill>
            </a:endParaRPr>
          </a:p>
          <a:p>
            <a:r>
              <a:rPr lang="en-US"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987" y="2157143"/>
            <a:ext cx="7781731" cy="3135087"/>
          </a:xfrm>
          <a:prstGeom prst="rect">
            <a:avLst/>
          </a:prstGeom>
        </p:spPr>
      </p:pic>
    </p:spTree>
    <p:extLst>
      <p:ext uri="{BB962C8B-B14F-4D97-AF65-F5344CB8AC3E}">
        <p14:creationId xmlns:p14="http://schemas.microsoft.com/office/powerpoint/2010/main" val="1125101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12</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Phase 1: Requirement Definition</a:t>
            </a:r>
          </a:p>
        </p:txBody>
      </p:sp>
      <p:sp>
        <p:nvSpPr>
          <p:cNvPr id="6" name="TextBox 5"/>
          <p:cNvSpPr txBox="1"/>
          <p:nvPr/>
        </p:nvSpPr>
        <p:spPr>
          <a:xfrm>
            <a:off x="812290" y="1695478"/>
            <a:ext cx="8490857" cy="923330"/>
          </a:xfrm>
          <a:prstGeom prst="rect">
            <a:avLst/>
          </a:prstGeom>
          <a:noFill/>
        </p:spPr>
        <p:txBody>
          <a:bodyPr wrap="square" rtlCol="0">
            <a:spAutoFit/>
          </a:bodyPr>
          <a:lstStyle/>
          <a:p>
            <a:r>
              <a:rPr lang="en-US" b="1" dirty="0">
                <a:gradFill>
                  <a:gsLst>
                    <a:gs pos="0">
                      <a:schemeClr val="accent1"/>
                    </a:gs>
                    <a:gs pos="100000">
                      <a:schemeClr val="accent3"/>
                    </a:gs>
                  </a:gsLst>
                  <a:lin ang="0" scaled="1"/>
                </a:gradFill>
              </a:rPr>
              <a:t>ER Diagram: </a:t>
            </a:r>
          </a:p>
          <a:p>
            <a:endParaRPr lang="en-US" b="1" dirty="0">
              <a:gradFill>
                <a:gsLst>
                  <a:gs pos="0">
                    <a:schemeClr val="accent1"/>
                  </a:gs>
                  <a:gs pos="100000">
                    <a:schemeClr val="accent3"/>
                  </a:gs>
                </a:gsLst>
                <a:lin ang="0" scaled="1"/>
              </a:gradFill>
            </a:endParaRPr>
          </a:p>
          <a:p>
            <a:r>
              <a:rPr lang="en-US" dirty="0"/>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988" y="2133600"/>
            <a:ext cx="7341190" cy="3910150"/>
          </a:xfrm>
          <a:prstGeom prst="rect">
            <a:avLst/>
          </a:prstGeom>
        </p:spPr>
      </p:pic>
    </p:spTree>
    <p:extLst>
      <p:ext uri="{BB962C8B-B14F-4D97-AF65-F5344CB8AC3E}">
        <p14:creationId xmlns:p14="http://schemas.microsoft.com/office/powerpoint/2010/main" val="3638105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13</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Phase 1: Requirement Definition</a:t>
            </a:r>
          </a:p>
        </p:txBody>
      </p:sp>
      <p:sp>
        <p:nvSpPr>
          <p:cNvPr id="6" name="TextBox 5"/>
          <p:cNvSpPr txBox="1"/>
          <p:nvPr/>
        </p:nvSpPr>
        <p:spPr>
          <a:xfrm>
            <a:off x="812290" y="1695478"/>
            <a:ext cx="8490857" cy="923330"/>
          </a:xfrm>
          <a:prstGeom prst="rect">
            <a:avLst/>
          </a:prstGeom>
          <a:noFill/>
        </p:spPr>
        <p:txBody>
          <a:bodyPr wrap="square" rtlCol="0">
            <a:spAutoFit/>
          </a:bodyPr>
          <a:lstStyle/>
          <a:p>
            <a:r>
              <a:rPr lang="en-US" b="1" dirty="0">
                <a:gradFill>
                  <a:gsLst>
                    <a:gs pos="0">
                      <a:schemeClr val="accent1"/>
                    </a:gs>
                    <a:gs pos="100000">
                      <a:schemeClr val="accent3"/>
                    </a:gs>
                  </a:gsLst>
                  <a:lin ang="0" scaled="1"/>
                </a:gradFill>
              </a:rPr>
              <a:t>Activity Diagram: </a:t>
            </a:r>
          </a:p>
          <a:p>
            <a:endParaRPr lang="en-US" b="1" dirty="0">
              <a:gradFill>
                <a:gsLst>
                  <a:gs pos="0">
                    <a:schemeClr val="accent1"/>
                  </a:gs>
                  <a:gs pos="100000">
                    <a:schemeClr val="accent3"/>
                  </a:gs>
                </a:gsLst>
                <a:lin ang="0" scaled="1"/>
              </a:gradFill>
            </a:endParaRPr>
          </a:p>
          <a:p>
            <a:r>
              <a:rPr lang="en-US" dirty="0"/>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281" y="2055224"/>
            <a:ext cx="6365964" cy="3655460"/>
          </a:xfrm>
          <a:prstGeom prst="rect">
            <a:avLst/>
          </a:prstGeom>
        </p:spPr>
      </p:pic>
    </p:spTree>
    <p:extLst>
      <p:ext uri="{BB962C8B-B14F-4D97-AF65-F5344CB8AC3E}">
        <p14:creationId xmlns:p14="http://schemas.microsoft.com/office/powerpoint/2010/main" val="863848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a:extLst>
              <a:ext uri="{FF2B5EF4-FFF2-40B4-BE49-F238E27FC236}">
                <a16:creationId xmlns:a16="http://schemas.microsoft.com/office/drawing/2014/main" id="{CC07845F-37ED-49A2-9654-C96BFA5067C4}"/>
              </a:ext>
            </a:extLst>
          </p:cNvPr>
          <p:cNvSpPr>
            <a:spLocks noGrp="1"/>
          </p:cNvSpPr>
          <p:nvPr>
            <p:ph type="ftr" sz="quarter" idx="11"/>
          </p:nvPr>
        </p:nvSpPr>
        <p:spPr>
          <a:xfrm>
            <a:off x="812290" y="5797769"/>
            <a:ext cx="4114800" cy="365125"/>
          </a:xfrm>
        </p:spPr>
        <p:txBody>
          <a:bodyPr/>
          <a:lstStyle/>
          <a:p>
            <a:pPr>
              <a:spcAft>
                <a:spcPts val="600"/>
              </a:spcAft>
            </a:pPr>
            <a:r>
              <a:rPr lang="en-US"/>
              <a:t>ADD A FOOTER</a:t>
            </a:r>
            <a:endParaRPr lang="ru-RU"/>
          </a:p>
        </p:txBody>
      </p:sp>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14</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Phase 2: Analysis and Design</a:t>
            </a:r>
          </a:p>
        </p:txBody>
      </p:sp>
      <p:graphicFrame>
        <p:nvGraphicFramePr>
          <p:cNvPr id="7" name="TextBox 4">
            <a:extLst>
              <a:ext uri="{FF2B5EF4-FFF2-40B4-BE49-F238E27FC236}">
                <a16:creationId xmlns:a16="http://schemas.microsoft.com/office/drawing/2014/main" id="{E0557D8B-E913-4E74-A548-C13E500FECD8}"/>
              </a:ext>
            </a:extLst>
          </p:cNvPr>
          <p:cNvGraphicFramePr/>
          <p:nvPr>
            <p:extLst>
              <p:ext uri="{D42A27DB-BD31-4B8C-83A1-F6EECF244321}">
                <p14:modId xmlns:p14="http://schemas.microsoft.com/office/powerpoint/2010/main" val="4290189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1449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15</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Phase 2: Analysis and  Design</a:t>
            </a:r>
          </a:p>
        </p:txBody>
      </p:sp>
      <p:sp>
        <p:nvSpPr>
          <p:cNvPr id="5" name="TextBox 4"/>
          <p:cNvSpPr txBox="1"/>
          <p:nvPr/>
        </p:nvSpPr>
        <p:spPr>
          <a:xfrm>
            <a:off x="838200" y="2098766"/>
            <a:ext cx="8255726" cy="646331"/>
          </a:xfrm>
          <a:prstGeom prst="rect">
            <a:avLst/>
          </a:prstGeom>
          <a:noFill/>
        </p:spPr>
        <p:txBody>
          <a:bodyPr wrap="square" rtlCol="0">
            <a:spAutoFit/>
          </a:bodyPr>
          <a:lstStyle/>
          <a:p>
            <a:r>
              <a:rPr lang="en-US" b="1" dirty="0">
                <a:gradFill>
                  <a:gsLst>
                    <a:gs pos="0">
                      <a:schemeClr val="accent1"/>
                    </a:gs>
                    <a:gs pos="100000">
                      <a:schemeClr val="accent3"/>
                    </a:gs>
                  </a:gsLst>
                  <a:lin ang="0" scaled="1"/>
                </a:gradFill>
              </a:rPr>
              <a:t>Class Diagrams: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658" y="2586446"/>
            <a:ext cx="7791414" cy="3595498"/>
          </a:xfrm>
          <a:prstGeom prst="rect">
            <a:avLst/>
          </a:prstGeom>
        </p:spPr>
      </p:pic>
    </p:spTree>
    <p:extLst>
      <p:ext uri="{BB962C8B-B14F-4D97-AF65-F5344CB8AC3E}">
        <p14:creationId xmlns:p14="http://schemas.microsoft.com/office/powerpoint/2010/main" val="2120598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a:extLst>
              <a:ext uri="{FF2B5EF4-FFF2-40B4-BE49-F238E27FC236}">
                <a16:creationId xmlns:a16="http://schemas.microsoft.com/office/drawing/2014/main" id="{7DAC3B7E-D195-4044-B5C9-D2BE54D5607B}"/>
              </a:ext>
            </a:extLst>
          </p:cNvPr>
          <p:cNvSpPr>
            <a:spLocks noGrp="1"/>
          </p:cNvSpPr>
          <p:nvPr>
            <p:ph type="ftr" sz="quarter" idx="11"/>
          </p:nvPr>
        </p:nvSpPr>
        <p:spPr>
          <a:xfrm>
            <a:off x="812290" y="5797769"/>
            <a:ext cx="4114800" cy="365125"/>
          </a:xfrm>
        </p:spPr>
        <p:txBody>
          <a:bodyPr/>
          <a:lstStyle/>
          <a:p>
            <a:pPr>
              <a:spcAft>
                <a:spcPts val="600"/>
              </a:spcAft>
            </a:pPr>
            <a:r>
              <a:rPr lang="en-US"/>
              <a:t>ADD A FOOTER</a:t>
            </a:r>
            <a:endParaRPr lang="ru-RU"/>
          </a:p>
        </p:txBody>
      </p:sp>
      <p:sp>
        <p:nvSpPr>
          <p:cNvPr id="13" name="Slide Number Placeholder 2">
            <a:extLst>
              <a:ext uri="{FF2B5EF4-FFF2-40B4-BE49-F238E27FC236}">
                <a16:creationId xmlns:a16="http://schemas.microsoft.com/office/drawing/2014/main" id="{8C15CE01-7A25-4EAF-ABC9-1234AB3EDCE4}"/>
              </a:ext>
            </a:extLst>
          </p:cNvPr>
          <p:cNvSpPr>
            <a:spLocks noGrp="1"/>
          </p:cNvSpPr>
          <p:nvPr>
            <p:ph type="sldNum" sz="quarter" idx="12"/>
          </p:nvPr>
        </p:nvSpPr>
        <p:spPr>
          <a:xfrm>
            <a:off x="10804358" y="5816819"/>
            <a:ext cx="549442" cy="365125"/>
          </a:xfrm>
        </p:spPr>
        <p:txBody>
          <a:bodyPr/>
          <a:lstStyle/>
          <a:p>
            <a:pPr>
              <a:spcAft>
                <a:spcPts val="600"/>
              </a:spcAft>
            </a:pPr>
            <a:fld id="{D495E168-DA5E-4888-8D8A-92B118324C14}" type="slidenum">
              <a:rPr lang="ru-RU" smtClean="0"/>
              <a:pPr>
                <a:spcAft>
                  <a:spcPts val="600"/>
                </a:spcAft>
              </a:pPr>
              <a:t>16</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gradFill>
                  <a:gsLst>
                    <a:gs pos="0">
                      <a:schemeClr val="accent1"/>
                    </a:gs>
                    <a:gs pos="100000">
                      <a:schemeClr val="accent3"/>
                    </a:gs>
                  </a:gsLst>
                  <a:lin ang="0" scaled="1"/>
                </a:gradFill>
                <a:latin typeface="+mj-lt"/>
                <a:ea typeface="+mj-ea"/>
                <a:cs typeface="+mj-cs"/>
              </a:rPr>
              <a:t>Phase 3: Implementation</a:t>
            </a:r>
          </a:p>
        </p:txBody>
      </p:sp>
      <p:sp>
        <p:nvSpPr>
          <p:cNvPr id="3" name="Slide Number Placeholder 2" hidden="1">
            <a:extLst>
              <a:ext uri="{FF2B5EF4-FFF2-40B4-BE49-F238E27FC236}">
                <a16:creationId xmlns:a16="http://schemas.microsoft.com/office/drawing/2014/main" id="{48AC7501-C26F-4431-9150-8D617C128CC3}"/>
              </a:ext>
            </a:extLst>
          </p:cNvPr>
          <p:cNvSpPr>
            <a:spLocks noGrp="1"/>
          </p:cNvSpPr>
          <p:nvPr>
            <p:ph type="sldNum" sz="quarter" idx="4294967295"/>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16</a:t>
            </a:fld>
            <a:endParaRPr lang="ru-RU"/>
          </a:p>
        </p:txBody>
      </p:sp>
      <p:graphicFrame>
        <p:nvGraphicFramePr>
          <p:cNvPr id="7" name="TextBox 4">
            <a:extLst>
              <a:ext uri="{FF2B5EF4-FFF2-40B4-BE49-F238E27FC236}">
                <a16:creationId xmlns:a16="http://schemas.microsoft.com/office/drawing/2014/main" id="{4B214BA3-3F67-4A50-9424-73C045A69A99}"/>
              </a:ext>
            </a:extLst>
          </p:cNvPr>
          <p:cNvGraphicFramePr/>
          <p:nvPr>
            <p:extLst>
              <p:ext uri="{D42A27DB-BD31-4B8C-83A1-F6EECF244321}">
                <p14:modId xmlns:p14="http://schemas.microsoft.com/office/powerpoint/2010/main" val="27477998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811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17</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Phase 3: Implementation</a:t>
            </a:r>
          </a:p>
        </p:txBody>
      </p:sp>
      <p:sp>
        <p:nvSpPr>
          <p:cNvPr id="5" name="TextBox 4"/>
          <p:cNvSpPr txBox="1"/>
          <p:nvPr/>
        </p:nvSpPr>
        <p:spPr>
          <a:xfrm>
            <a:off x="914399" y="1724297"/>
            <a:ext cx="8229600" cy="923330"/>
          </a:xfrm>
          <a:prstGeom prst="rect">
            <a:avLst/>
          </a:prstGeom>
          <a:noFill/>
        </p:spPr>
        <p:txBody>
          <a:bodyPr wrap="square" rtlCol="0">
            <a:spAutoFit/>
          </a:bodyPr>
          <a:lstStyle/>
          <a:p>
            <a:r>
              <a:rPr lang="en-US" b="1" dirty="0">
                <a:gradFill>
                  <a:gsLst>
                    <a:gs pos="0">
                      <a:schemeClr val="accent1"/>
                    </a:gs>
                    <a:gs pos="100000">
                      <a:schemeClr val="accent3"/>
                    </a:gs>
                  </a:gsLst>
                  <a:lin ang="0" scaled="1"/>
                </a:gradFill>
              </a:rPr>
              <a:t>Code view: Back-end (orderModel.js) </a:t>
            </a:r>
          </a:p>
          <a:p>
            <a:endParaRPr lang="en-US" b="1" dirty="0">
              <a:gradFill>
                <a:gsLst>
                  <a:gs pos="0">
                    <a:schemeClr val="accent1"/>
                  </a:gs>
                  <a:gs pos="100000">
                    <a:schemeClr val="accent3"/>
                  </a:gs>
                </a:gsLst>
                <a:lin ang="0" scaled="1"/>
              </a:gradFill>
            </a:endParaRP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191" y="2185962"/>
            <a:ext cx="7674005" cy="3955123"/>
          </a:xfrm>
          <a:prstGeom prst="rect">
            <a:avLst/>
          </a:prstGeom>
        </p:spPr>
      </p:pic>
    </p:spTree>
    <p:extLst>
      <p:ext uri="{BB962C8B-B14F-4D97-AF65-F5344CB8AC3E}">
        <p14:creationId xmlns:p14="http://schemas.microsoft.com/office/powerpoint/2010/main" val="3105410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18</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Phase 3: Implementation</a:t>
            </a:r>
          </a:p>
        </p:txBody>
      </p:sp>
      <p:sp>
        <p:nvSpPr>
          <p:cNvPr id="5" name="TextBox 4"/>
          <p:cNvSpPr txBox="1"/>
          <p:nvPr/>
        </p:nvSpPr>
        <p:spPr>
          <a:xfrm>
            <a:off x="914399" y="1724297"/>
            <a:ext cx="8229600" cy="923330"/>
          </a:xfrm>
          <a:prstGeom prst="rect">
            <a:avLst/>
          </a:prstGeom>
          <a:noFill/>
        </p:spPr>
        <p:txBody>
          <a:bodyPr wrap="square" rtlCol="0">
            <a:spAutoFit/>
          </a:bodyPr>
          <a:lstStyle/>
          <a:p>
            <a:r>
              <a:rPr lang="en-US" b="1" dirty="0">
                <a:gradFill>
                  <a:gsLst>
                    <a:gs pos="0">
                      <a:schemeClr val="accent1"/>
                    </a:gs>
                    <a:gs pos="100000">
                      <a:schemeClr val="accent3"/>
                    </a:gs>
                  </a:gsLst>
                  <a:lin ang="0" scaled="1"/>
                </a:gradFill>
              </a:rPr>
              <a:t>Code view: Front-end (HomeScreen.js) </a:t>
            </a:r>
          </a:p>
          <a:p>
            <a:endParaRPr lang="en-US" b="1" dirty="0">
              <a:gradFill>
                <a:gsLst>
                  <a:gs pos="0">
                    <a:schemeClr val="accent1"/>
                  </a:gs>
                  <a:gs pos="100000">
                    <a:schemeClr val="accent3"/>
                  </a:gs>
                </a:gsLst>
                <a:lin ang="0" scaled="1"/>
              </a:gradFill>
            </a:endParaRP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288" y="2113826"/>
            <a:ext cx="7430144" cy="4145639"/>
          </a:xfrm>
          <a:prstGeom prst="rect">
            <a:avLst/>
          </a:prstGeom>
        </p:spPr>
      </p:pic>
    </p:spTree>
    <p:extLst>
      <p:ext uri="{BB962C8B-B14F-4D97-AF65-F5344CB8AC3E}">
        <p14:creationId xmlns:p14="http://schemas.microsoft.com/office/powerpoint/2010/main" val="1380964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19</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Phase 4: Verification and Validation</a:t>
            </a:r>
          </a:p>
        </p:txBody>
      </p:sp>
      <p:sp>
        <p:nvSpPr>
          <p:cNvPr id="5" name="TextBox 4"/>
          <p:cNvSpPr txBox="1"/>
          <p:nvPr/>
        </p:nvSpPr>
        <p:spPr>
          <a:xfrm>
            <a:off x="957943" y="1915886"/>
            <a:ext cx="8934994" cy="2862322"/>
          </a:xfrm>
          <a:prstGeom prst="rect">
            <a:avLst/>
          </a:prstGeom>
          <a:noFill/>
        </p:spPr>
        <p:txBody>
          <a:bodyPr wrap="square" rtlCol="0">
            <a:spAutoFit/>
          </a:bodyPr>
          <a:lstStyle/>
          <a:p>
            <a:r>
              <a:rPr lang="en-US" b="1" dirty="0">
                <a:gradFill>
                  <a:gsLst>
                    <a:gs pos="0">
                      <a:schemeClr val="accent1"/>
                    </a:gs>
                    <a:gs pos="100000">
                      <a:schemeClr val="accent3"/>
                    </a:gs>
                  </a:gsLst>
                  <a:lin ang="0" scaled="1"/>
                </a:gradFill>
              </a:rPr>
              <a:t>Phase 4: Verification and Validation</a:t>
            </a:r>
          </a:p>
          <a:p>
            <a:r>
              <a:rPr lang="en-US" b="1" dirty="0">
                <a:gradFill>
                  <a:gsLst>
                    <a:gs pos="0">
                      <a:schemeClr val="accent1"/>
                    </a:gs>
                    <a:gs pos="100000">
                      <a:schemeClr val="accent3"/>
                    </a:gs>
                  </a:gsLst>
                  <a:lin ang="0" scaled="1"/>
                </a:gradFill>
              </a:rPr>
              <a:t>Source code will be handled by testers in this phase. Testers of our group take responsibility to discover and report the issue in source code. First, a SQA plan would be create. Then, they must test all functions in source code by using Jest or Mocha test for JavaScript and writing test report after finish testing.</a:t>
            </a:r>
          </a:p>
          <a:p>
            <a:r>
              <a:rPr lang="en-US" b="1" dirty="0">
                <a:gradFill>
                  <a:gsLst>
                    <a:gs pos="0">
                      <a:schemeClr val="accent1"/>
                    </a:gs>
                    <a:gs pos="100000">
                      <a:schemeClr val="accent3"/>
                    </a:gs>
                  </a:gsLst>
                  <a:lin ang="0" scaled="1"/>
                </a:gradFill>
              </a:rPr>
              <a:t>The output of this phase must be:</a:t>
            </a:r>
          </a:p>
          <a:p>
            <a:r>
              <a:rPr lang="en-US" b="1" dirty="0">
                <a:gradFill>
                  <a:gsLst>
                    <a:gs pos="0">
                      <a:schemeClr val="accent1"/>
                    </a:gs>
                    <a:gs pos="100000">
                      <a:schemeClr val="accent3"/>
                    </a:gs>
                  </a:gsLst>
                  <a:lin ang="0" scaled="1"/>
                </a:gradFill>
              </a:rPr>
              <a:t>-   SQA Plan </a:t>
            </a:r>
          </a:p>
          <a:p>
            <a:pPr marL="285750" indent="-285750">
              <a:buFontTx/>
              <a:buChar char="-"/>
            </a:pPr>
            <a:r>
              <a:rPr lang="en-US" b="1" dirty="0">
                <a:gradFill>
                  <a:gsLst>
                    <a:gs pos="0">
                      <a:schemeClr val="accent1"/>
                    </a:gs>
                    <a:gs pos="100000">
                      <a:schemeClr val="accent3"/>
                    </a:gs>
                  </a:gsLst>
                  <a:lin ang="0" scaled="1"/>
                </a:gradFill>
              </a:rPr>
              <a:t>Code Inspection Report</a:t>
            </a:r>
          </a:p>
          <a:p>
            <a:pPr marL="285750" indent="-285750">
              <a:buFontTx/>
              <a:buChar char="-"/>
            </a:pPr>
            <a:r>
              <a:rPr lang="en-US" b="1" dirty="0">
                <a:gradFill>
                  <a:gsLst>
                    <a:gs pos="0">
                      <a:schemeClr val="accent1"/>
                    </a:gs>
                    <a:gs pos="100000">
                      <a:schemeClr val="accent3"/>
                    </a:gs>
                  </a:gsLst>
                  <a:lin ang="0" scaled="1"/>
                </a:gradFill>
              </a:rPr>
              <a:t>Test Case</a:t>
            </a:r>
          </a:p>
          <a:p>
            <a:pPr marL="285750" indent="-285750">
              <a:buFontTx/>
              <a:buChar char="-"/>
            </a:pPr>
            <a:r>
              <a:rPr lang="en-US" b="1" dirty="0">
                <a:gradFill>
                  <a:gsLst>
                    <a:gs pos="0">
                      <a:schemeClr val="accent1"/>
                    </a:gs>
                    <a:gs pos="100000">
                      <a:schemeClr val="accent3"/>
                    </a:gs>
                  </a:gsLst>
                  <a:lin ang="0" scaled="1"/>
                </a:gradFill>
              </a:rPr>
              <a:t>Test Report</a:t>
            </a:r>
          </a:p>
        </p:txBody>
      </p:sp>
    </p:spTree>
    <p:extLst>
      <p:ext uri="{BB962C8B-B14F-4D97-AF65-F5344CB8AC3E}">
        <p14:creationId xmlns:p14="http://schemas.microsoft.com/office/powerpoint/2010/main" val="3328273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a:t>
            </a:fld>
            <a:endParaRPr lang="ru-RU"/>
          </a:p>
        </p:txBody>
      </p:sp>
      <p:sp>
        <p:nvSpPr>
          <p:cNvPr id="4" name="Title 3">
            <a:extLst>
              <a:ext uri="{FF2B5EF4-FFF2-40B4-BE49-F238E27FC236}">
                <a16:creationId xmlns:a16="http://schemas.microsoft.com/office/drawing/2014/main" id="{AEBC1A8D-E693-4704-8E11-5AAB4B40BAEF}"/>
              </a:ext>
            </a:extLst>
          </p:cNvPr>
          <p:cNvSpPr>
            <a:spLocks noGrp="1"/>
          </p:cNvSpPr>
          <p:nvPr>
            <p:ph type="title"/>
          </p:nvPr>
        </p:nvSpPr>
        <p:spPr>
          <a:xfrm>
            <a:off x="838200" y="365126"/>
            <a:ext cx="9050518" cy="945498"/>
          </a:xfrm>
        </p:spPr>
        <p:txBody>
          <a:bodyPr anchor="ctr">
            <a:normAutofit/>
          </a:bodyPr>
          <a:lstStyle/>
          <a:p>
            <a:r>
              <a:rPr lang="en-US" dirty="0"/>
              <a:t>TABLE OF CONTENTS</a:t>
            </a:r>
            <a:endParaRPr lang="ru-RU" dirty="0"/>
          </a:p>
        </p:txBody>
      </p:sp>
      <p:sp>
        <p:nvSpPr>
          <p:cNvPr id="6" name="TextBox 5">
            <a:extLst>
              <a:ext uri="{FF2B5EF4-FFF2-40B4-BE49-F238E27FC236}">
                <a16:creationId xmlns:a16="http://schemas.microsoft.com/office/drawing/2014/main" id="{71343A67-DD25-4DCD-A88D-494A786A4581}"/>
              </a:ext>
            </a:extLst>
          </p:cNvPr>
          <p:cNvSpPr txBox="1"/>
          <p:nvPr/>
        </p:nvSpPr>
        <p:spPr>
          <a:xfrm>
            <a:off x="838200" y="1996751"/>
            <a:ext cx="3864429" cy="369332"/>
          </a:xfrm>
          <a:prstGeom prst="rect">
            <a:avLst/>
          </a:prstGeom>
          <a:noFill/>
        </p:spPr>
        <p:txBody>
          <a:bodyPr wrap="square" rtlCol="0">
            <a:spAutoFit/>
          </a:bodyPr>
          <a:lstStyle/>
          <a:p>
            <a:r>
              <a:rPr lang="en-US" dirty="0">
                <a:latin typeface="Century Gothic (Headings)"/>
              </a:rPr>
              <a:t>1. ABOUT AMAZING</a:t>
            </a:r>
          </a:p>
        </p:txBody>
      </p:sp>
      <p:sp>
        <p:nvSpPr>
          <p:cNvPr id="7" name="TextBox 6">
            <a:extLst>
              <a:ext uri="{FF2B5EF4-FFF2-40B4-BE49-F238E27FC236}">
                <a16:creationId xmlns:a16="http://schemas.microsoft.com/office/drawing/2014/main" id="{36DEAEE1-4171-4484-BE0F-5A3ED9C7D7BA}"/>
              </a:ext>
            </a:extLst>
          </p:cNvPr>
          <p:cNvSpPr txBox="1"/>
          <p:nvPr/>
        </p:nvSpPr>
        <p:spPr>
          <a:xfrm>
            <a:off x="838200" y="2705878"/>
            <a:ext cx="2296886" cy="369332"/>
          </a:xfrm>
          <a:prstGeom prst="rect">
            <a:avLst/>
          </a:prstGeom>
          <a:noFill/>
        </p:spPr>
        <p:txBody>
          <a:bodyPr wrap="square" rtlCol="0">
            <a:spAutoFit/>
          </a:bodyPr>
          <a:lstStyle/>
          <a:p>
            <a:r>
              <a:rPr lang="en-US" dirty="0">
                <a:latin typeface="Century Gothic (Headings)"/>
              </a:rPr>
              <a:t>2. PROJECT PLAN</a:t>
            </a:r>
          </a:p>
        </p:txBody>
      </p:sp>
      <p:sp>
        <p:nvSpPr>
          <p:cNvPr id="8" name="TextBox 7">
            <a:extLst>
              <a:ext uri="{FF2B5EF4-FFF2-40B4-BE49-F238E27FC236}">
                <a16:creationId xmlns:a16="http://schemas.microsoft.com/office/drawing/2014/main" id="{A1281319-369D-41E1-9134-A5EB7A283E5C}"/>
              </a:ext>
            </a:extLst>
          </p:cNvPr>
          <p:cNvSpPr txBox="1"/>
          <p:nvPr/>
        </p:nvSpPr>
        <p:spPr>
          <a:xfrm>
            <a:off x="838200" y="3429000"/>
            <a:ext cx="2296886" cy="369332"/>
          </a:xfrm>
          <a:prstGeom prst="rect">
            <a:avLst/>
          </a:prstGeom>
          <a:noFill/>
        </p:spPr>
        <p:txBody>
          <a:bodyPr wrap="square" rtlCol="0">
            <a:spAutoFit/>
          </a:bodyPr>
          <a:lstStyle/>
          <a:p>
            <a:r>
              <a:rPr lang="en-US" dirty="0">
                <a:latin typeface="Century Gothic (Headings)"/>
              </a:rPr>
              <a:t>3. ACHIEVEMENTS</a:t>
            </a:r>
          </a:p>
        </p:txBody>
      </p:sp>
      <p:sp>
        <p:nvSpPr>
          <p:cNvPr id="9" name="TextBox 8">
            <a:extLst>
              <a:ext uri="{FF2B5EF4-FFF2-40B4-BE49-F238E27FC236}">
                <a16:creationId xmlns:a16="http://schemas.microsoft.com/office/drawing/2014/main" id="{35EE39ED-7BE7-4D33-B26F-D13BACEC1415}"/>
              </a:ext>
            </a:extLst>
          </p:cNvPr>
          <p:cNvSpPr txBox="1"/>
          <p:nvPr/>
        </p:nvSpPr>
        <p:spPr>
          <a:xfrm>
            <a:off x="838200" y="4180114"/>
            <a:ext cx="2231571" cy="369332"/>
          </a:xfrm>
          <a:prstGeom prst="rect">
            <a:avLst/>
          </a:prstGeom>
          <a:noFill/>
        </p:spPr>
        <p:txBody>
          <a:bodyPr wrap="square" rtlCol="0">
            <a:spAutoFit/>
          </a:bodyPr>
          <a:lstStyle/>
          <a:p>
            <a:r>
              <a:rPr lang="en-US" dirty="0">
                <a:latin typeface="Century Gothic (Headings)"/>
              </a:rPr>
              <a:t>4. UPCOMING</a:t>
            </a:r>
          </a:p>
        </p:txBody>
      </p:sp>
    </p:spTree>
    <p:extLst>
      <p:ext uri="{BB962C8B-B14F-4D97-AF65-F5344CB8AC3E}">
        <p14:creationId xmlns:p14="http://schemas.microsoft.com/office/powerpoint/2010/main" val="2287211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20</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Phase 5: Deployment</a:t>
            </a:r>
          </a:p>
        </p:txBody>
      </p:sp>
      <p:sp>
        <p:nvSpPr>
          <p:cNvPr id="8" name="TextBox 7"/>
          <p:cNvSpPr txBox="1"/>
          <p:nvPr/>
        </p:nvSpPr>
        <p:spPr>
          <a:xfrm>
            <a:off x="838200" y="1933303"/>
            <a:ext cx="9050518" cy="1477328"/>
          </a:xfrm>
          <a:prstGeom prst="rect">
            <a:avLst/>
          </a:prstGeom>
          <a:noFill/>
        </p:spPr>
        <p:txBody>
          <a:bodyPr wrap="square" rtlCol="0">
            <a:spAutoFit/>
          </a:bodyPr>
          <a:lstStyle/>
          <a:p>
            <a:r>
              <a:rPr lang="en-US" b="1" dirty="0">
                <a:gradFill>
                  <a:gsLst>
                    <a:gs pos="0">
                      <a:schemeClr val="accent1"/>
                    </a:gs>
                    <a:gs pos="100000">
                      <a:schemeClr val="accent3"/>
                    </a:gs>
                  </a:gsLst>
                  <a:lin ang="0" scaled="1"/>
                </a:gradFill>
              </a:rPr>
              <a:t>In this phase, we use </a:t>
            </a:r>
            <a:r>
              <a:rPr lang="en-US" b="1" dirty="0" err="1">
                <a:gradFill>
                  <a:gsLst>
                    <a:gs pos="0">
                      <a:schemeClr val="accent1"/>
                    </a:gs>
                    <a:gs pos="100000">
                      <a:schemeClr val="accent3"/>
                    </a:gs>
                  </a:gsLst>
                  <a:lin ang="0" scaled="1"/>
                </a:gradFill>
              </a:rPr>
              <a:t>Heroku</a:t>
            </a:r>
            <a:r>
              <a:rPr lang="en-US" b="1" dirty="0">
                <a:gradFill>
                  <a:gsLst>
                    <a:gs pos="0">
                      <a:schemeClr val="accent1"/>
                    </a:gs>
                    <a:gs pos="100000">
                      <a:schemeClr val="accent3"/>
                    </a:gs>
                  </a:gsLst>
                  <a:lin ang="0" scaled="1"/>
                </a:gradFill>
              </a:rPr>
              <a:t> to deploy the project. </a:t>
            </a:r>
          </a:p>
          <a:p>
            <a:r>
              <a:rPr lang="en-US" b="1" dirty="0">
                <a:gradFill>
                  <a:gsLst>
                    <a:gs pos="0">
                      <a:schemeClr val="accent1"/>
                    </a:gs>
                    <a:gs pos="100000">
                      <a:schemeClr val="accent3"/>
                    </a:gs>
                  </a:gsLst>
                  <a:lin ang="0" scaled="1"/>
                </a:gradFill>
              </a:rPr>
              <a:t>The deployment link is: </a:t>
            </a:r>
            <a:r>
              <a:rPr lang="en-US" dirty="0">
                <a:hlinkClick r:id="rId2"/>
              </a:rPr>
              <a:t>https://poochswadge-amazing.herokuapp.com/</a:t>
            </a:r>
            <a:endParaRPr lang="en-US" dirty="0"/>
          </a:p>
          <a:p>
            <a:endParaRPr lang="en-US" b="1" dirty="0">
              <a:gradFill>
                <a:gsLst>
                  <a:gs pos="0">
                    <a:schemeClr val="accent1"/>
                  </a:gs>
                  <a:gs pos="100000">
                    <a:schemeClr val="accent3"/>
                  </a:gs>
                </a:gsLst>
                <a:lin ang="0" scaled="1"/>
              </a:gradFill>
            </a:endParaRPr>
          </a:p>
          <a:p>
            <a:endParaRPr lang="en-US" b="1" dirty="0">
              <a:gradFill>
                <a:gsLst>
                  <a:gs pos="0">
                    <a:schemeClr val="accent1"/>
                  </a:gs>
                  <a:gs pos="100000">
                    <a:schemeClr val="accent3"/>
                  </a:gs>
                </a:gsLst>
                <a:lin ang="0" scaled="1"/>
              </a:gradFill>
            </a:endParaRP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247" y="2753133"/>
            <a:ext cx="5984964" cy="2867025"/>
          </a:xfrm>
          <a:prstGeom prst="rect">
            <a:avLst/>
          </a:prstGeom>
        </p:spPr>
      </p:pic>
    </p:spTree>
    <p:extLst>
      <p:ext uri="{BB962C8B-B14F-4D97-AF65-F5344CB8AC3E}">
        <p14:creationId xmlns:p14="http://schemas.microsoft.com/office/powerpoint/2010/main" val="2298202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21</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Phase 5: Maintenance</a:t>
            </a:r>
          </a:p>
        </p:txBody>
      </p:sp>
      <p:sp>
        <p:nvSpPr>
          <p:cNvPr id="5" name="TextBox 4"/>
          <p:cNvSpPr txBox="1"/>
          <p:nvPr/>
        </p:nvSpPr>
        <p:spPr>
          <a:xfrm>
            <a:off x="838200" y="1968137"/>
            <a:ext cx="8697686" cy="3526972"/>
          </a:xfrm>
          <a:prstGeom prst="rect">
            <a:avLst/>
          </a:prstGeom>
          <a:noFill/>
        </p:spPr>
        <p:txBody>
          <a:bodyPr wrap="square" rtlCol="0">
            <a:spAutoFit/>
          </a:bodyPr>
          <a:lstStyle/>
          <a:p>
            <a:endParaRPr lang="en-US" dirty="0"/>
          </a:p>
        </p:txBody>
      </p:sp>
      <p:sp>
        <p:nvSpPr>
          <p:cNvPr id="8" name="TextBox 7"/>
          <p:cNvSpPr txBox="1"/>
          <p:nvPr/>
        </p:nvSpPr>
        <p:spPr>
          <a:xfrm>
            <a:off x="914400" y="2107474"/>
            <a:ext cx="9022080" cy="2862322"/>
          </a:xfrm>
          <a:prstGeom prst="rect">
            <a:avLst/>
          </a:prstGeom>
          <a:noFill/>
        </p:spPr>
        <p:txBody>
          <a:bodyPr wrap="square" rtlCol="0">
            <a:spAutoFit/>
          </a:bodyPr>
          <a:lstStyle/>
          <a:p>
            <a:r>
              <a:rPr lang="en-US" b="1" dirty="0">
                <a:gradFill>
                  <a:gsLst>
                    <a:gs pos="0">
                      <a:schemeClr val="accent1"/>
                    </a:gs>
                    <a:gs pos="100000">
                      <a:schemeClr val="accent3"/>
                    </a:gs>
                  </a:gsLst>
                  <a:lin ang="0" scaled="1"/>
                </a:gradFill>
              </a:rPr>
              <a:t>After deployment phase, we decided to maintain the system every 3 months. Each maintenance should satisfy these requirements: </a:t>
            </a:r>
          </a:p>
          <a:p>
            <a:pPr marL="342900" indent="-342900">
              <a:buAutoNum type="arabicPeriod"/>
            </a:pPr>
            <a:r>
              <a:rPr lang="en-US" b="1" dirty="0">
                <a:gradFill>
                  <a:gsLst>
                    <a:gs pos="0">
                      <a:schemeClr val="accent1"/>
                    </a:gs>
                    <a:gs pos="100000">
                      <a:schemeClr val="accent3"/>
                    </a:gs>
                  </a:gsLst>
                  <a:lin ang="0" scaled="1"/>
                </a:gradFill>
              </a:rPr>
              <a:t>Maintenance should solve all problem that appear in the system through using time</a:t>
            </a:r>
          </a:p>
          <a:p>
            <a:pPr marL="342900" indent="-342900">
              <a:buAutoNum type="arabicPeriod"/>
            </a:pPr>
            <a:r>
              <a:rPr lang="en-US" b="1" dirty="0">
                <a:gradFill>
                  <a:gsLst>
                    <a:gs pos="0">
                      <a:schemeClr val="accent1"/>
                    </a:gs>
                    <a:gs pos="100000">
                      <a:schemeClr val="accent3"/>
                    </a:gs>
                  </a:gsLst>
                  <a:lin ang="0" scaled="1"/>
                </a:gradFill>
              </a:rPr>
              <a:t>System down time for maintenance should be less than 300 hours. </a:t>
            </a:r>
          </a:p>
          <a:p>
            <a:pPr marL="342900" indent="-342900">
              <a:buAutoNum type="arabicPeriod"/>
            </a:pPr>
            <a:r>
              <a:rPr lang="en-US" b="1" dirty="0">
                <a:gradFill>
                  <a:gsLst>
                    <a:gs pos="0">
                      <a:schemeClr val="accent1"/>
                    </a:gs>
                    <a:gs pos="100000">
                      <a:schemeClr val="accent3"/>
                    </a:gs>
                  </a:gsLst>
                  <a:lin ang="0" scaled="1"/>
                </a:gradFill>
              </a:rPr>
              <a:t>After maintenance, make sure that system operation is smooth as much as possible.</a:t>
            </a:r>
          </a:p>
          <a:p>
            <a:pPr marL="342900" indent="-342900">
              <a:buAutoNum type="arabicPeriod"/>
            </a:pPr>
            <a:r>
              <a:rPr lang="en-US" b="1" dirty="0">
                <a:gradFill>
                  <a:gsLst>
                    <a:gs pos="0">
                      <a:schemeClr val="accent1"/>
                    </a:gs>
                    <a:gs pos="100000">
                      <a:schemeClr val="accent3"/>
                    </a:gs>
                  </a:gsLst>
                  <a:lin ang="0" scaled="1"/>
                </a:gradFill>
              </a:rPr>
              <a:t>After maintenance, make sure that problem happened in the part do not appear again.</a:t>
            </a:r>
          </a:p>
          <a:p>
            <a:endParaRPr lang="en-US" dirty="0"/>
          </a:p>
        </p:txBody>
      </p:sp>
    </p:spTree>
    <p:extLst>
      <p:ext uri="{BB962C8B-B14F-4D97-AF65-F5344CB8AC3E}">
        <p14:creationId xmlns:p14="http://schemas.microsoft.com/office/powerpoint/2010/main" val="302421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D46613-FC7E-44BE-86F5-74258989561D}"/>
              </a:ext>
            </a:extLst>
          </p:cNvPr>
          <p:cNvSpPr>
            <a:spLocks noGrp="1"/>
          </p:cNvSpPr>
          <p:nvPr>
            <p:ph type="ftr" sz="quarter" idx="11"/>
          </p:nvPr>
        </p:nvSpPr>
        <p:spPr>
          <a:xfrm>
            <a:off x="812290" y="5797769"/>
            <a:ext cx="4114800" cy="365125"/>
          </a:xfrm>
        </p:spPr>
        <p:txBody>
          <a:bodyPr vert="horz" lIns="91440" tIns="45720" rIns="91440" bIns="45720" rtlCol="0" anchor="ctr">
            <a:normAutofit/>
          </a:bodyPr>
          <a:lstStyle/>
          <a:p>
            <a:pPr>
              <a:spcAft>
                <a:spcPts val="600"/>
              </a:spcAft>
            </a:pPr>
            <a:r>
              <a:rPr lang="en-US"/>
              <a:t>ADD A FOOTER</a:t>
            </a:r>
            <a:endParaRPr lang="ru-RU"/>
          </a:p>
        </p:txBody>
      </p:sp>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22</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SQA Plan (</a:t>
            </a:r>
            <a:r>
              <a:rPr lang="en-US" sz="4000" b="1" dirty="0">
                <a:gradFill>
                  <a:gsLst>
                    <a:gs pos="0">
                      <a:schemeClr val="accent1"/>
                    </a:gs>
                    <a:gs pos="100000">
                      <a:schemeClr val="accent3"/>
                    </a:gs>
                  </a:gsLst>
                  <a:lin ang="0" scaled="1"/>
                </a:gradFill>
                <a:latin typeface="+mj-lt"/>
                <a:ea typeface="+mj-ea"/>
                <a:cs typeface="+mj-cs"/>
              </a:rPr>
              <a:t>Asana </a:t>
            </a:r>
            <a:r>
              <a:rPr lang="en-US" sz="4000" b="1" kern="1200" dirty="0">
                <a:gradFill>
                  <a:gsLst>
                    <a:gs pos="0">
                      <a:schemeClr val="accent1"/>
                    </a:gs>
                    <a:gs pos="100000">
                      <a:schemeClr val="accent3"/>
                    </a:gs>
                  </a:gsLst>
                  <a:lin ang="0" scaled="1"/>
                </a:gradFill>
                <a:latin typeface="+mj-lt"/>
                <a:ea typeface="+mj-ea"/>
                <a:cs typeface="+mj-cs"/>
              </a:rPr>
              <a:t>Auto Gantt chart):  </a:t>
            </a:r>
          </a:p>
        </p:txBody>
      </p:sp>
      <p:graphicFrame>
        <p:nvGraphicFramePr>
          <p:cNvPr id="7" name="TextBox 4">
            <a:extLst>
              <a:ext uri="{FF2B5EF4-FFF2-40B4-BE49-F238E27FC236}">
                <a16:creationId xmlns:a16="http://schemas.microsoft.com/office/drawing/2014/main" id="{429DE197-015F-40CE-9D35-F45EB000E96A}"/>
              </a:ext>
            </a:extLst>
          </p:cNvPr>
          <p:cNvGraphicFramePr/>
          <p:nvPr>
            <p:extLst>
              <p:ext uri="{D42A27DB-BD31-4B8C-83A1-F6EECF244321}">
                <p14:modId xmlns:p14="http://schemas.microsoft.com/office/powerpoint/2010/main" val="18338979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924664"/>
            <a:ext cx="8748518" cy="4153260"/>
          </a:xfrm>
          <a:prstGeom prst="rect">
            <a:avLst/>
          </a:prstGeom>
        </p:spPr>
      </p:pic>
    </p:spTree>
    <p:extLst>
      <p:ext uri="{BB962C8B-B14F-4D97-AF65-F5344CB8AC3E}">
        <p14:creationId xmlns:p14="http://schemas.microsoft.com/office/powerpoint/2010/main" val="1195001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44E79F-154B-4A6F-9DDB-4DE4A98A71B2}"/>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23</a:t>
            </a:fld>
            <a:endParaRPr lang="ru-RU"/>
          </a:p>
        </p:txBody>
      </p:sp>
      <p:sp>
        <p:nvSpPr>
          <p:cNvPr id="4" name="TextBox 3">
            <a:extLst>
              <a:ext uri="{FF2B5EF4-FFF2-40B4-BE49-F238E27FC236}">
                <a16:creationId xmlns:a16="http://schemas.microsoft.com/office/drawing/2014/main" id="{E7A86FDF-2A3C-4C06-8CA0-207DE304E3D7}"/>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Benefit of Heroku:</a:t>
            </a:r>
          </a:p>
        </p:txBody>
      </p:sp>
      <p:graphicFrame>
        <p:nvGraphicFramePr>
          <p:cNvPr id="12" name="TextBox 4">
            <a:extLst>
              <a:ext uri="{FF2B5EF4-FFF2-40B4-BE49-F238E27FC236}">
                <a16:creationId xmlns:a16="http://schemas.microsoft.com/office/drawing/2014/main" id="{12490B15-AC47-4182-8FEB-E95F55D5C301}"/>
              </a:ext>
            </a:extLst>
          </p:cNvPr>
          <p:cNvGraphicFramePr/>
          <p:nvPr>
            <p:extLst>
              <p:ext uri="{D42A27DB-BD31-4B8C-83A1-F6EECF244321}">
                <p14:modId xmlns:p14="http://schemas.microsoft.com/office/powerpoint/2010/main" val="3501783003"/>
              </p:ext>
            </p:extLst>
          </p:nvPr>
        </p:nvGraphicFramePr>
        <p:xfrm>
          <a:off x="838200" y="1825624"/>
          <a:ext cx="10515599" cy="4080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3596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in)">
                                      <p:cBhvr>
                                        <p:cTn id="1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2"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380B62-DFC1-497E-9F22-68EACEC04F3D}"/>
              </a:ext>
            </a:extLst>
          </p:cNvPr>
          <p:cNvSpPr>
            <a:spLocks noGrp="1"/>
          </p:cNvSpPr>
          <p:nvPr>
            <p:ph type="sldNum" sz="quarter" idx="12"/>
          </p:nvPr>
        </p:nvSpPr>
        <p:spPr/>
        <p:txBody>
          <a:bodyPr/>
          <a:lstStyle/>
          <a:p>
            <a:fld id="{D495E168-DA5E-4888-8D8A-92B118324C14}" type="slidenum">
              <a:rPr lang="ru-RU" smtClean="0"/>
              <a:t>24</a:t>
            </a:fld>
            <a:endParaRPr lang="ru-RU" dirty="0"/>
          </a:p>
        </p:txBody>
      </p:sp>
      <p:sp>
        <p:nvSpPr>
          <p:cNvPr id="4" name="Content Placeholder 3">
            <a:extLst>
              <a:ext uri="{FF2B5EF4-FFF2-40B4-BE49-F238E27FC236}">
                <a16:creationId xmlns:a16="http://schemas.microsoft.com/office/drawing/2014/main" id="{E2EB8F34-149B-4E01-9BB9-B2E61C1E0234}"/>
              </a:ext>
            </a:extLst>
          </p:cNvPr>
          <p:cNvSpPr>
            <a:spLocks noGrp="1"/>
          </p:cNvSpPr>
          <p:nvPr>
            <p:ph idx="1"/>
          </p:nvPr>
        </p:nvSpPr>
        <p:spPr>
          <a:xfrm>
            <a:off x="838200" y="1825625"/>
            <a:ext cx="9966158" cy="4351338"/>
          </a:xfrm>
        </p:spPr>
        <p:txBody>
          <a:bodyPr/>
          <a:lstStyle/>
          <a:p>
            <a:r>
              <a:rPr lang="en-US" sz="2000" dirty="0"/>
              <a:t>So far, we’ve managed to achieve some valuable experience during the process of making an application:</a:t>
            </a:r>
          </a:p>
          <a:p>
            <a:pPr lvl="1"/>
            <a:r>
              <a:rPr lang="en-US" sz="1800" dirty="0"/>
              <a:t>Teamwork is extremely important to get this job done.</a:t>
            </a:r>
          </a:p>
          <a:p>
            <a:pPr lvl="1"/>
            <a:endParaRPr lang="en-US" sz="1800" dirty="0"/>
          </a:p>
          <a:p>
            <a:pPr lvl="1"/>
            <a:r>
              <a:rPr lang="en-US" sz="1800" dirty="0"/>
              <a:t>Communications between members are vital to complete the objective, especially during the pandemic whilst our team had to work from distance.</a:t>
            </a:r>
          </a:p>
          <a:p>
            <a:pPr lvl="1"/>
            <a:endParaRPr lang="en-US" sz="1800" dirty="0"/>
          </a:p>
          <a:p>
            <a:pPr lvl="1"/>
            <a:r>
              <a:rPr lang="en-US" sz="1800" dirty="0"/>
              <a:t>The key here is to understand how a website work from backend to frontend, and how all the functions work in real life.</a:t>
            </a:r>
          </a:p>
          <a:p>
            <a:pPr lvl="1"/>
            <a:endParaRPr lang="en-US" sz="1800" dirty="0"/>
          </a:p>
          <a:p>
            <a:pPr lvl="1"/>
            <a:r>
              <a:rPr lang="en-US" sz="1800" dirty="0"/>
              <a:t>Our team has finished the basics functions that an e-commerce website needs to have. Also, we’ve already planned for the upcoming weeks.</a:t>
            </a:r>
          </a:p>
        </p:txBody>
      </p:sp>
      <p:sp>
        <p:nvSpPr>
          <p:cNvPr id="5" name="Title 4">
            <a:extLst>
              <a:ext uri="{FF2B5EF4-FFF2-40B4-BE49-F238E27FC236}">
                <a16:creationId xmlns:a16="http://schemas.microsoft.com/office/drawing/2014/main" id="{B66D9E0F-7E36-49F3-B691-2395F5F98355}"/>
              </a:ext>
            </a:extLst>
          </p:cNvPr>
          <p:cNvSpPr>
            <a:spLocks noGrp="1"/>
          </p:cNvSpPr>
          <p:nvPr>
            <p:ph type="title"/>
          </p:nvPr>
        </p:nvSpPr>
        <p:spPr>
          <a:xfrm>
            <a:off x="812290" y="1031846"/>
            <a:ext cx="9050518" cy="897622"/>
          </a:xfrm>
        </p:spPr>
        <p:txBody>
          <a:bodyPr>
            <a:normAutofit fontScale="90000"/>
          </a:bodyPr>
          <a:lstStyle/>
          <a:p>
            <a:r>
              <a:rPr lang="en-US" dirty="0">
                <a:latin typeface="Century Gothic (Headings)"/>
              </a:rPr>
              <a:t>3. ACHIEVEMENTS</a:t>
            </a:r>
            <a:br>
              <a:rPr lang="en-US" dirty="0">
                <a:latin typeface="Century Gothic (Headings)"/>
              </a:rPr>
            </a:br>
            <a:endParaRPr lang="en-US" dirty="0"/>
          </a:p>
        </p:txBody>
      </p:sp>
    </p:spTree>
    <p:extLst>
      <p:ext uri="{BB962C8B-B14F-4D97-AF65-F5344CB8AC3E}">
        <p14:creationId xmlns:p14="http://schemas.microsoft.com/office/powerpoint/2010/main" val="3774001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arn(inVertical)">
                                      <p:cBhvr>
                                        <p:cTn id="15" dur="500"/>
                                        <p:tgtEl>
                                          <p:spTgt spid="4">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arn(inVertical)">
                                      <p:cBhvr>
                                        <p:cTn id="18" dur="500"/>
                                        <p:tgtEl>
                                          <p:spTgt spid="4">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barn(inVertical)">
                                      <p:cBhvr>
                                        <p:cTn id="21" dur="500"/>
                                        <p:tgtEl>
                                          <p:spTgt spid="4">
                                            <p:txEl>
                                              <p:pRg st="5" end="5"/>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barn(inVertical)">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7540A3-1DB6-423D-82EA-09CD55F2ECC3}"/>
              </a:ext>
            </a:extLst>
          </p:cNvPr>
          <p:cNvSpPr txBox="1"/>
          <p:nvPr/>
        </p:nvSpPr>
        <p:spPr>
          <a:xfrm>
            <a:off x="781987" y="793172"/>
            <a:ext cx="9144000" cy="655621"/>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4000" b="1" dirty="0">
              <a:gradFill>
                <a:gsLst>
                  <a:gs pos="0">
                    <a:schemeClr val="accent1"/>
                  </a:gs>
                  <a:gs pos="100000">
                    <a:schemeClr val="accent3"/>
                  </a:gs>
                </a:gsLst>
                <a:lin ang="0" scaled="1"/>
              </a:gradFill>
              <a:latin typeface="+mj-lt"/>
              <a:ea typeface="+mj-ea"/>
              <a:cs typeface="+mj-cs"/>
            </a:endParaRPr>
          </a:p>
        </p:txBody>
      </p:sp>
      <p:sp>
        <p:nvSpPr>
          <p:cNvPr id="4" name="TextBox 3">
            <a:extLst>
              <a:ext uri="{FF2B5EF4-FFF2-40B4-BE49-F238E27FC236}">
                <a16:creationId xmlns:a16="http://schemas.microsoft.com/office/drawing/2014/main" id="{08BCF11D-825B-4470-89BA-733133A35669}"/>
              </a:ext>
            </a:extLst>
          </p:cNvPr>
          <p:cNvSpPr txBox="1"/>
          <p:nvPr/>
        </p:nvSpPr>
        <p:spPr>
          <a:xfrm>
            <a:off x="795772" y="2464526"/>
            <a:ext cx="7207326" cy="1602378"/>
          </a:xfrm>
          <a:prstGeom prst="rect">
            <a:avLst/>
          </a:prstGeom>
        </p:spPr>
        <p:txBody>
          <a:bodyPr vert="horz" lIns="91440" tIns="45720" rIns="91440" bIns="45720" rtlCol="0">
            <a:normAutofit/>
          </a:bodyPr>
          <a:lstStyle/>
          <a:p>
            <a:pPr algn="ctr">
              <a:lnSpc>
                <a:spcPct val="90000"/>
              </a:lnSpc>
              <a:spcBef>
                <a:spcPts val="1000"/>
              </a:spcBef>
            </a:pPr>
            <a:r>
              <a:rPr lang="en-US" b="1" dirty="0">
                <a:solidFill>
                  <a:schemeClr val="accent1"/>
                </a:solidFill>
                <a:sym typeface="Wingdings" panose="05000000000000000000" pitchFamily="2" charset="2"/>
              </a:rPr>
              <a:t> </a:t>
            </a:r>
            <a:r>
              <a:rPr lang="en-US" sz="8800" b="1" dirty="0">
                <a:solidFill>
                  <a:schemeClr val="accent1"/>
                </a:solidFill>
                <a:sym typeface="Wingdings" panose="05000000000000000000" pitchFamily="2" charset="2"/>
              </a:rPr>
              <a:t>Q&amp;A</a:t>
            </a:r>
            <a:endParaRPr lang="en-US" sz="8800" b="1" dirty="0">
              <a:solidFill>
                <a:schemeClr val="accent1"/>
              </a:solidFill>
            </a:endParaRPr>
          </a:p>
        </p:txBody>
      </p:sp>
      <p:sp>
        <p:nvSpPr>
          <p:cNvPr id="3" name="Slide Number Placeholder 2">
            <a:extLst>
              <a:ext uri="{FF2B5EF4-FFF2-40B4-BE49-F238E27FC236}">
                <a16:creationId xmlns:a16="http://schemas.microsoft.com/office/drawing/2014/main" id="{3D10C42F-5DFA-460B-829E-0B65014D4AC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25</a:t>
            </a:fld>
            <a:endParaRPr lang="ru-RU"/>
          </a:p>
        </p:txBody>
      </p:sp>
    </p:spTree>
    <p:extLst>
      <p:ext uri="{BB962C8B-B14F-4D97-AF65-F5344CB8AC3E}">
        <p14:creationId xmlns:p14="http://schemas.microsoft.com/office/powerpoint/2010/main" val="1631359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B990DA-9DC9-432B-902C-9875BF961A4C}"/>
              </a:ext>
            </a:extLst>
          </p:cNvPr>
          <p:cNvSpPr>
            <a:spLocks noGrp="1"/>
          </p:cNvSpPr>
          <p:nvPr>
            <p:ph type="ftr" sz="quarter" idx="11"/>
          </p:nvPr>
        </p:nvSpPr>
        <p:spPr>
          <a:xfrm>
            <a:off x="812290" y="5797769"/>
            <a:ext cx="4114800" cy="365125"/>
          </a:xfrm>
        </p:spPr>
        <p:txBody>
          <a:bodyPr vert="horz" lIns="91440" tIns="45720" rIns="91440" bIns="45720" rtlCol="0" anchor="ctr">
            <a:normAutofit/>
          </a:bodyPr>
          <a:lstStyle/>
          <a:p>
            <a:pPr>
              <a:spcAft>
                <a:spcPts val="600"/>
              </a:spcAft>
            </a:pPr>
            <a:r>
              <a:rPr lang="en-US"/>
              <a:t>ADD A FOOTER</a:t>
            </a:r>
            <a:endParaRPr lang="ru-RU"/>
          </a:p>
        </p:txBody>
      </p:sp>
      <p:sp>
        <p:nvSpPr>
          <p:cNvPr id="3" name="Slide Number Placeholder 2">
            <a:extLst>
              <a:ext uri="{FF2B5EF4-FFF2-40B4-BE49-F238E27FC236}">
                <a16:creationId xmlns:a16="http://schemas.microsoft.com/office/drawing/2014/main" id="{D22DFE49-264F-4DD2-AC25-FF1A7A9363D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26</a:t>
            </a:fld>
            <a:endParaRPr lang="ru-RU"/>
          </a:p>
        </p:txBody>
      </p:sp>
      <p:pic>
        <p:nvPicPr>
          <p:cNvPr id="6" name="Video 5">
            <a:extLst>
              <a:ext uri="{FF2B5EF4-FFF2-40B4-BE49-F238E27FC236}">
                <a16:creationId xmlns:a16="http://schemas.microsoft.com/office/drawing/2014/main" id="{FF5E7467-3294-4CF8-AACB-1FD41D47EC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690" r="-1" b="15954"/>
          <a:stretch/>
        </p:blipFill>
        <p:spPr>
          <a:xfrm>
            <a:off x="838200" y="1825625"/>
            <a:ext cx="10515600" cy="4351338"/>
          </a:xfrm>
          <a:prstGeom prst="rect">
            <a:avLst/>
          </a:prstGeom>
          <a:noFill/>
        </p:spPr>
      </p:pic>
      <p:sp>
        <p:nvSpPr>
          <p:cNvPr id="4" name="TextBox 3">
            <a:extLst>
              <a:ext uri="{FF2B5EF4-FFF2-40B4-BE49-F238E27FC236}">
                <a16:creationId xmlns:a16="http://schemas.microsoft.com/office/drawing/2014/main" id="{1C19F285-4688-49F0-9A26-8F836A017F9C}"/>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THANK YOU VERY MUCH!</a:t>
            </a:r>
          </a:p>
        </p:txBody>
      </p:sp>
    </p:spTree>
    <p:extLst>
      <p:ext uri="{BB962C8B-B14F-4D97-AF65-F5344CB8AC3E}">
        <p14:creationId xmlns:p14="http://schemas.microsoft.com/office/powerpoint/2010/main" val="8241829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video>
              <p:cMediaNode mute="1">
                <p:cTn id="25" repeatCount="indefinite" fill="hold" display="0">
                  <p:stCondLst>
                    <p:cond delay="indefinite"/>
                  </p:stCondLst>
                </p:cTn>
                <p:tgtEl>
                  <p:spTgt spid="6"/>
                </p:tgtEl>
              </p:cMediaNode>
            </p:video>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3</a:t>
            </a:fld>
            <a:endParaRPr lang="ru-RU"/>
          </a:p>
        </p:txBody>
      </p:sp>
      <p:sp>
        <p:nvSpPr>
          <p:cNvPr id="13" name="TextBox 12">
            <a:extLst>
              <a:ext uri="{FF2B5EF4-FFF2-40B4-BE49-F238E27FC236}">
                <a16:creationId xmlns:a16="http://schemas.microsoft.com/office/drawing/2014/main" id="{EADA4427-9A11-43B0-9089-E6359E5946D5}"/>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1. ABOUT AMAZING</a:t>
            </a:r>
          </a:p>
          <a:p>
            <a:pPr>
              <a:lnSpc>
                <a:spcPct val="90000"/>
              </a:lnSpc>
              <a:spcBef>
                <a:spcPct val="0"/>
              </a:spcBef>
              <a:spcAft>
                <a:spcPts val="600"/>
              </a:spcAft>
            </a:pPr>
            <a:endParaRPr lang="en-US" sz="4000" b="1" kern="1200" dirty="0">
              <a:gradFill>
                <a:gsLst>
                  <a:gs pos="0">
                    <a:schemeClr val="accent1"/>
                  </a:gs>
                  <a:gs pos="100000">
                    <a:schemeClr val="accent3"/>
                  </a:gs>
                </a:gsLst>
                <a:lin ang="0" scaled="1"/>
              </a:gradFill>
              <a:latin typeface="+mj-lt"/>
              <a:ea typeface="+mj-ea"/>
              <a:cs typeface="+mj-cs"/>
            </a:endParaRPr>
          </a:p>
        </p:txBody>
      </p:sp>
      <p:sp>
        <p:nvSpPr>
          <p:cNvPr id="15" name="TextBox 14">
            <a:extLst>
              <a:ext uri="{FF2B5EF4-FFF2-40B4-BE49-F238E27FC236}">
                <a16:creationId xmlns:a16="http://schemas.microsoft.com/office/drawing/2014/main" id="{995895EE-CE42-42FB-8040-3830FF07B38B}"/>
              </a:ext>
            </a:extLst>
          </p:cNvPr>
          <p:cNvSpPr txBox="1"/>
          <p:nvPr/>
        </p:nvSpPr>
        <p:spPr>
          <a:xfrm>
            <a:off x="838200" y="1825625"/>
            <a:ext cx="5181600" cy="3885380"/>
          </a:xfrm>
          <a:prstGeom prst="rect">
            <a:avLst/>
          </a:prstGeom>
        </p:spPr>
        <p:txBody>
          <a:bodyPr vert="horz" lIns="91440" tIns="45720" rIns="91440" bIns="45720" rtlCol="0">
            <a:normAutofit/>
          </a:bodyPr>
          <a:lstStyle/>
          <a:p>
            <a:pPr marL="0" marR="0" indent="-228600">
              <a:lnSpc>
                <a:spcPct val="90000"/>
              </a:lnSpc>
              <a:spcBef>
                <a:spcPts val="0"/>
              </a:spcBef>
              <a:spcAft>
                <a:spcPts val="600"/>
              </a:spcAft>
              <a:buFont typeface="Arial" panose="020B0604020202020204" pitchFamily="34" charset="0"/>
              <a:buChar char="•"/>
            </a:pPr>
            <a:r>
              <a:rPr lang="en-US" sz="1200" dirty="0">
                <a:effectLst/>
              </a:rPr>
              <a:t>The main purpose of Amazing is to facilitate buying and selling of products between administrator and customer. It has various functions for store managers and users to achieve this goal.</a:t>
            </a:r>
          </a:p>
          <a:p>
            <a:pPr marL="0" marR="0" indent="-228600">
              <a:lnSpc>
                <a:spcPct val="90000"/>
              </a:lnSpc>
              <a:spcBef>
                <a:spcPts val="0"/>
              </a:spcBef>
              <a:spcAft>
                <a:spcPts val="600"/>
              </a:spcAft>
              <a:buFont typeface="Arial" panose="020B0604020202020204" pitchFamily="34" charset="0"/>
              <a:buChar char="•"/>
            </a:pPr>
            <a:r>
              <a:rPr lang="en-US" sz="1200" dirty="0">
                <a:effectLst/>
              </a:rPr>
              <a:t>Administrator are users that are authorized to sell products. They can: </a:t>
            </a:r>
          </a:p>
          <a:p>
            <a:pPr marL="342900" marR="0" lvl="0" indent="-228600">
              <a:lnSpc>
                <a:spcPct val="90000"/>
              </a:lnSpc>
              <a:spcBef>
                <a:spcPts val="0"/>
              </a:spcBef>
              <a:spcAft>
                <a:spcPts val="600"/>
              </a:spcAft>
              <a:buFont typeface="Arial" panose="020B0604020202020204" pitchFamily="34" charset="0"/>
              <a:buChar char="•"/>
            </a:pPr>
            <a:r>
              <a:rPr lang="en-US" sz="1200" u="none" strike="noStrike" dirty="0">
                <a:effectLst/>
              </a:rPr>
              <a:t>Manage product.</a:t>
            </a:r>
          </a:p>
          <a:p>
            <a:pPr marL="342900" marR="0" lvl="0" indent="-228600">
              <a:lnSpc>
                <a:spcPct val="90000"/>
              </a:lnSpc>
              <a:spcBef>
                <a:spcPts val="0"/>
              </a:spcBef>
              <a:spcAft>
                <a:spcPts val="600"/>
              </a:spcAft>
              <a:buFont typeface="Arial" panose="020B0604020202020204" pitchFamily="34" charset="0"/>
              <a:buChar char="•"/>
            </a:pPr>
            <a:r>
              <a:rPr lang="en-US" sz="1200" u="none" strike="noStrike" dirty="0">
                <a:effectLst/>
              </a:rPr>
              <a:t>Manage account.</a:t>
            </a:r>
          </a:p>
          <a:p>
            <a:pPr marL="342900" marR="0" lvl="0" indent="-228600">
              <a:lnSpc>
                <a:spcPct val="90000"/>
              </a:lnSpc>
              <a:spcBef>
                <a:spcPts val="0"/>
              </a:spcBef>
              <a:spcAft>
                <a:spcPts val="600"/>
              </a:spcAft>
              <a:buFont typeface="Arial" panose="020B0604020202020204" pitchFamily="34" charset="0"/>
              <a:buChar char="•"/>
            </a:pPr>
            <a:r>
              <a:rPr lang="en-US" sz="1200" u="none" strike="noStrike" dirty="0">
                <a:effectLst/>
              </a:rPr>
              <a:t>Manage placed order.</a:t>
            </a:r>
          </a:p>
          <a:p>
            <a:pPr marL="0" marR="0" indent="-228600">
              <a:lnSpc>
                <a:spcPct val="90000"/>
              </a:lnSpc>
              <a:spcBef>
                <a:spcPts val="0"/>
              </a:spcBef>
              <a:spcAft>
                <a:spcPts val="600"/>
              </a:spcAft>
              <a:buFont typeface="Arial" panose="020B0604020202020204" pitchFamily="34" charset="0"/>
              <a:buChar char="•"/>
            </a:pPr>
            <a:r>
              <a:rPr lang="en-US" sz="1200" dirty="0">
                <a:effectLst/>
              </a:rPr>
              <a:t>Customers are people looking to purchasing products. They can:</a:t>
            </a:r>
          </a:p>
          <a:p>
            <a:pPr marL="342900" marR="0" lvl="0" indent="-228600">
              <a:lnSpc>
                <a:spcPct val="90000"/>
              </a:lnSpc>
              <a:spcBef>
                <a:spcPts val="0"/>
              </a:spcBef>
              <a:spcAft>
                <a:spcPts val="600"/>
              </a:spcAft>
              <a:buFont typeface="Arial" panose="020B0604020202020204" pitchFamily="34" charset="0"/>
              <a:buChar char="•"/>
            </a:pPr>
            <a:r>
              <a:rPr lang="en-US" sz="1200" u="none" strike="noStrike" dirty="0">
                <a:effectLst/>
              </a:rPr>
              <a:t>Create an account.</a:t>
            </a:r>
          </a:p>
          <a:p>
            <a:pPr marL="342900" marR="0" lvl="0" indent="-228600">
              <a:lnSpc>
                <a:spcPct val="90000"/>
              </a:lnSpc>
              <a:spcBef>
                <a:spcPts val="0"/>
              </a:spcBef>
              <a:spcAft>
                <a:spcPts val="600"/>
              </a:spcAft>
              <a:buFont typeface="Arial" panose="020B0604020202020204" pitchFamily="34" charset="0"/>
              <a:buChar char="•"/>
            </a:pPr>
            <a:r>
              <a:rPr lang="en-US" sz="1200" u="none" strike="noStrike" dirty="0">
                <a:effectLst/>
              </a:rPr>
              <a:t>Log in, view and edit account details. </a:t>
            </a:r>
          </a:p>
          <a:p>
            <a:pPr marL="342900" marR="0" lvl="0" indent="-228600">
              <a:lnSpc>
                <a:spcPct val="90000"/>
              </a:lnSpc>
              <a:spcBef>
                <a:spcPts val="0"/>
              </a:spcBef>
              <a:spcAft>
                <a:spcPts val="600"/>
              </a:spcAft>
              <a:buFont typeface="Arial" panose="020B0604020202020204" pitchFamily="34" charset="0"/>
              <a:buChar char="•"/>
            </a:pPr>
            <a:r>
              <a:rPr lang="en-US" sz="1200" u="none" strike="noStrike" dirty="0">
                <a:effectLst/>
              </a:rPr>
              <a:t>Browse all product listings or search for specific product listings.</a:t>
            </a:r>
          </a:p>
          <a:p>
            <a:pPr marL="342900" marR="0" lvl="0" indent="-228600">
              <a:lnSpc>
                <a:spcPct val="90000"/>
              </a:lnSpc>
              <a:spcBef>
                <a:spcPts val="0"/>
              </a:spcBef>
              <a:spcAft>
                <a:spcPts val="600"/>
              </a:spcAft>
              <a:buFont typeface="Arial" panose="020B0604020202020204" pitchFamily="34" charset="0"/>
              <a:buChar char="•"/>
            </a:pPr>
            <a:r>
              <a:rPr lang="en-US" sz="1200" u="none" strike="noStrike" dirty="0">
                <a:effectLst/>
              </a:rPr>
              <a:t>Add items to cart.</a:t>
            </a:r>
          </a:p>
          <a:p>
            <a:pPr marL="342900" marR="0" lvl="0" indent="-228600">
              <a:lnSpc>
                <a:spcPct val="90000"/>
              </a:lnSpc>
              <a:spcBef>
                <a:spcPts val="0"/>
              </a:spcBef>
              <a:spcAft>
                <a:spcPts val="600"/>
              </a:spcAft>
              <a:buFont typeface="Arial" panose="020B0604020202020204" pitchFamily="34" charset="0"/>
              <a:buChar char="•"/>
            </a:pPr>
            <a:r>
              <a:rPr lang="en-US" sz="1200" u="none" strike="noStrike" dirty="0">
                <a:effectLst/>
              </a:rPr>
              <a:t>Remove items from cart.</a:t>
            </a:r>
          </a:p>
          <a:p>
            <a:pPr marL="342900" marR="0" lvl="0" indent="-228600">
              <a:lnSpc>
                <a:spcPct val="90000"/>
              </a:lnSpc>
              <a:spcBef>
                <a:spcPts val="0"/>
              </a:spcBef>
              <a:spcAft>
                <a:spcPts val="600"/>
              </a:spcAft>
              <a:buFont typeface="Arial" panose="020B0604020202020204" pitchFamily="34" charset="0"/>
              <a:buChar char="•"/>
            </a:pPr>
            <a:r>
              <a:rPr lang="en-US" sz="1200" u="none" strike="noStrike" dirty="0">
                <a:effectLst/>
              </a:rPr>
              <a:t>View and update items in cart.</a:t>
            </a:r>
          </a:p>
          <a:p>
            <a:pPr marL="342900" marR="0" lvl="0" indent="-228600">
              <a:lnSpc>
                <a:spcPct val="90000"/>
              </a:lnSpc>
              <a:spcBef>
                <a:spcPts val="0"/>
              </a:spcBef>
              <a:spcAft>
                <a:spcPts val="600"/>
              </a:spcAft>
              <a:buFont typeface="Arial" panose="020B0604020202020204" pitchFamily="34" charset="0"/>
              <a:buChar char="•"/>
            </a:pPr>
            <a:r>
              <a:rPr lang="en-US" sz="1200" u="none" strike="noStrike" dirty="0">
                <a:effectLst/>
              </a:rPr>
              <a:t>Checkout, select payment method and enter shipping information before placing order.</a:t>
            </a:r>
          </a:p>
        </p:txBody>
      </p:sp>
      <p:pic>
        <p:nvPicPr>
          <p:cNvPr id="17" name="Picture 16" descr="Graphical user interface, website&#10;&#10;Description automatically generated">
            <a:extLst>
              <a:ext uri="{FF2B5EF4-FFF2-40B4-BE49-F238E27FC236}">
                <a16:creationId xmlns:a16="http://schemas.microsoft.com/office/drawing/2014/main" id="{0A4949C6-3C9D-40D8-A6E5-C456B58DC8BD}"/>
              </a:ext>
            </a:extLst>
          </p:cNvPr>
          <p:cNvPicPr>
            <a:picLocks noChangeAspect="1"/>
          </p:cNvPicPr>
          <p:nvPr/>
        </p:nvPicPr>
        <p:blipFill>
          <a:blip r:embed="rId2"/>
          <a:stretch>
            <a:fillRect/>
          </a:stretch>
        </p:blipFill>
        <p:spPr>
          <a:xfrm>
            <a:off x="6198110" y="2332924"/>
            <a:ext cx="5181600" cy="2914649"/>
          </a:xfrm>
          <a:prstGeom prst="rect">
            <a:avLst/>
          </a:prstGeom>
          <a:noFill/>
        </p:spPr>
      </p:pic>
    </p:spTree>
    <p:extLst>
      <p:ext uri="{BB962C8B-B14F-4D97-AF65-F5344CB8AC3E}">
        <p14:creationId xmlns:p14="http://schemas.microsoft.com/office/powerpoint/2010/main" val="3066898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80">
                                          <p:stCondLst>
                                            <p:cond delay="0"/>
                                          </p:stCondLst>
                                        </p:cTn>
                                        <p:tgtEl>
                                          <p:spTgt spid="15"/>
                                        </p:tgtEl>
                                      </p:cBhvr>
                                    </p:animEffect>
                                    <p:anim calcmode="lin" valueType="num">
                                      <p:cBhvr>
                                        <p:cTn id="1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9" dur="26">
                                          <p:stCondLst>
                                            <p:cond delay="650"/>
                                          </p:stCondLst>
                                        </p:cTn>
                                        <p:tgtEl>
                                          <p:spTgt spid="15"/>
                                        </p:tgtEl>
                                      </p:cBhvr>
                                      <p:to x="100000" y="60000"/>
                                    </p:animScale>
                                    <p:animScale>
                                      <p:cBhvr>
                                        <p:cTn id="20" dur="166" decel="50000">
                                          <p:stCondLst>
                                            <p:cond delay="676"/>
                                          </p:stCondLst>
                                        </p:cTn>
                                        <p:tgtEl>
                                          <p:spTgt spid="15"/>
                                        </p:tgtEl>
                                      </p:cBhvr>
                                      <p:to x="100000" y="100000"/>
                                    </p:animScale>
                                    <p:animScale>
                                      <p:cBhvr>
                                        <p:cTn id="21" dur="26">
                                          <p:stCondLst>
                                            <p:cond delay="1312"/>
                                          </p:stCondLst>
                                        </p:cTn>
                                        <p:tgtEl>
                                          <p:spTgt spid="15"/>
                                        </p:tgtEl>
                                      </p:cBhvr>
                                      <p:to x="100000" y="80000"/>
                                    </p:animScale>
                                    <p:animScale>
                                      <p:cBhvr>
                                        <p:cTn id="22" dur="166" decel="50000">
                                          <p:stCondLst>
                                            <p:cond delay="1338"/>
                                          </p:stCondLst>
                                        </p:cTn>
                                        <p:tgtEl>
                                          <p:spTgt spid="15"/>
                                        </p:tgtEl>
                                      </p:cBhvr>
                                      <p:to x="100000" y="100000"/>
                                    </p:animScale>
                                    <p:animScale>
                                      <p:cBhvr>
                                        <p:cTn id="23" dur="26">
                                          <p:stCondLst>
                                            <p:cond delay="1642"/>
                                          </p:stCondLst>
                                        </p:cTn>
                                        <p:tgtEl>
                                          <p:spTgt spid="15"/>
                                        </p:tgtEl>
                                      </p:cBhvr>
                                      <p:to x="100000" y="90000"/>
                                    </p:animScale>
                                    <p:animScale>
                                      <p:cBhvr>
                                        <p:cTn id="24" dur="166" decel="50000">
                                          <p:stCondLst>
                                            <p:cond delay="1668"/>
                                          </p:stCondLst>
                                        </p:cTn>
                                        <p:tgtEl>
                                          <p:spTgt spid="15"/>
                                        </p:tgtEl>
                                      </p:cBhvr>
                                      <p:to x="100000" y="100000"/>
                                    </p:animScale>
                                    <p:animScale>
                                      <p:cBhvr>
                                        <p:cTn id="25" dur="26">
                                          <p:stCondLst>
                                            <p:cond delay="1808"/>
                                          </p:stCondLst>
                                        </p:cTn>
                                        <p:tgtEl>
                                          <p:spTgt spid="15"/>
                                        </p:tgtEl>
                                      </p:cBhvr>
                                      <p:to x="100000" y="95000"/>
                                    </p:animScale>
                                    <p:animScale>
                                      <p:cBhvr>
                                        <p:cTn id="26"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A60326-1DC5-4A5D-880A-0E327E9EA98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4</a:t>
            </a:fld>
            <a:endParaRPr lang="ru-RU"/>
          </a:p>
        </p:txBody>
      </p:sp>
      <p:sp>
        <p:nvSpPr>
          <p:cNvPr id="15" name="Title 3">
            <a:extLst>
              <a:ext uri="{FF2B5EF4-FFF2-40B4-BE49-F238E27FC236}">
                <a16:creationId xmlns:a16="http://schemas.microsoft.com/office/drawing/2014/main" id="{92A15159-9A19-442E-A22D-8B6167BA4200}"/>
              </a:ext>
            </a:extLst>
          </p:cNvPr>
          <p:cNvSpPr>
            <a:spLocks noGrp="1"/>
          </p:cNvSpPr>
          <p:nvPr>
            <p:ph type="title"/>
          </p:nvPr>
        </p:nvSpPr>
        <p:spPr>
          <a:xfrm>
            <a:off x="864955" y="1770077"/>
            <a:ext cx="3932237" cy="1510018"/>
          </a:xfrm>
        </p:spPr>
        <p:txBody>
          <a:bodyPr>
            <a:normAutofit/>
          </a:bodyPr>
          <a:lstStyle/>
          <a:p>
            <a:r>
              <a:rPr lang="en-US" sz="3200" kern="1200" dirty="0">
                <a:solidFill>
                  <a:schemeClr val="accent1"/>
                </a:solidFill>
                <a:latin typeface="+mn-lt"/>
                <a:ea typeface="+mn-ea"/>
                <a:cs typeface="+mn-cs"/>
              </a:rPr>
              <a:t>2. PROJECT PLAN</a:t>
            </a:r>
            <a:br>
              <a:rPr lang="en-US" sz="3200" kern="1200" dirty="0">
                <a:solidFill>
                  <a:schemeClr val="accent1"/>
                </a:solidFill>
                <a:latin typeface="+mn-lt"/>
                <a:ea typeface="+mn-ea"/>
                <a:cs typeface="+mn-cs"/>
              </a:rPr>
            </a:br>
            <a:endParaRPr lang="en-US" dirty="0"/>
          </a:p>
        </p:txBody>
      </p:sp>
      <p:graphicFrame>
        <p:nvGraphicFramePr>
          <p:cNvPr id="9" name="TextBox 6">
            <a:extLst>
              <a:ext uri="{FF2B5EF4-FFF2-40B4-BE49-F238E27FC236}">
                <a16:creationId xmlns:a16="http://schemas.microsoft.com/office/drawing/2014/main" id="{46E0E6C2-2060-40FB-82EE-C4E76939D79A}"/>
              </a:ext>
            </a:extLst>
          </p:cNvPr>
          <p:cNvGraphicFramePr/>
          <p:nvPr>
            <p:extLst>
              <p:ext uri="{D42A27DB-BD31-4B8C-83A1-F6EECF244321}">
                <p14:modId xmlns:p14="http://schemas.microsoft.com/office/powerpoint/2010/main" val="2126902226"/>
              </p:ext>
            </p:extLst>
          </p:nvPr>
        </p:nvGraphicFramePr>
        <p:xfrm>
          <a:off x="5183188" y="457201"/>
          <a:ext cx="6653212" cy="5403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1009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D46613-FC7E-44BE-86F5-74258989561D}"/>
              </a:ext>
            </a:extLst>
          </p:cNvPr>
          <p:cNvSpPr>
            <a:spLocks noGrp="1"/>
          </p:cNvSpPr>
          <p:nvPr>
            <p:ph type="ftr" sz="quarter" idx="11"/>
          </p:nvPr>
        </p:nvSpPr>
        <p:spPr>
          <a:xfrm>
            <a:off x="812290" y="5797769"/>
            <a:ext cx="4114800" cy="365125"/>
          </a:xfrm>
        </p:spPr>
        <p:txBody>
          <a:bodyPr vert="horz" lIns="91440" tIns="45720" rIns="91440" bIns="45720" rtlCol="0" anchor="ctr">
            <a:normAutofit/>
          </a:bodyPr>
          <a:lstStyle/>
          <a:p>
            <a:pPr>
              <a:spcAft>
                <a:spcPts val="600"/>
              </a:spcAft>
            </a:pPr>
            <a:r>
              <a:rPr lang="en-US"/>
              <a:t>ADD A FOOTER</a:t>
            </a:r>
            <a:endParaRPr lang="ru-RU"/>
          </a:p>
        </p:txBody>
      </p:sp>
      <p:sp>
        <p:nvSpPr>
          <p:cNvPr id="3" name="Slide Number Placeholder 2">
            <a:extLst>
              <a:ext uri="{FF2B5EF4-FFF2-40B4-BE49-F238E27FC236}">
                <a16:creationId xmlns:a16="http://schemas.microsoft.com/office/drawing/2014/main" id="{48AC7501-C26F-4431-9150-8D617C128CC3}"/>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5</a:t>
            </a:fld>
            <a:endParaRPr lang="ru-RU"/>
          </a:p>
        </p:txBody>
      </p:sp>
      <p:sp>
        <p:nvSpPr>
          <p:cNvPr id="4" name="TextBox 3">
            <a:extLst>
              <a:ext uri="{FF2B5EF4-FFF2-40B4-BE49-F238E27FC236}">
                <a16:creationId xmlns:a16="http://schemas.microsoft.com/office/drawing/2014/main" id="{4427CC62-01C9-44D6-87E1-BD90E2D04AE3}"/>
              </a:ext>
            </a:extLst>
          </p:cNvPr>
          <p:cNvSpPr txBox="1"/>
          <p:nvPr/>
        </p:nvSpPr>
        <p:spPr>
          <a:xfrm>
            <a:off x="838200" y="365126"/>
            <a:ext cx="9050518" cy="9454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gradFill>
                  <a:gsLst>
                    <a:gs pos="0">
                      <a:schemeClr val="accent1"/>
                    </a:gs>
                    <a:gs pos="100000">
                      <a:schemeClr val="accent3"/>
                    </a:gs>
                  </a:gsLst>
                  <a:lin ang="0" scaled="1"/>
                </a:gradFill>
                <a:latin typeface="+mj-lt"/>
                <a:ea typeface="+mj-ea"/>
                <a:cs typeface="+mj-cs"/>
              </a:rPr>
              <a:t>TOOLS THAT WE USED:</a:t>
            </a:r>
          </a:p>
        </p:txBody>
      </p:sp>
      <p:graphicFrame>
        <p:nvGraphicFramePr>
          <p:cNvPr id="7" name="TextBox 4">
            <a:extLst>
              <a:ext uri="{FF2B5EF4-FFF2-40B4-BE49-F238E27FC236}">
                <a16:creationId xmlns:a16="http://schemas.microsoft.com/office/drawing/2014/main" id="{429DE197-015F-40CE-9D35-F45EB000E96A}"/>
              </a:ext>
            </a:extLst>
          </p:cNvPr>
          <p:cNvGraphicFramePr/>
          <p:nvPr>
            <p:extLst>
              <p:ext uri="{D42A27DB-BD31-4B8C-83A1-F6EECF244321}">
                <p14:modId xmlns:p14="http://schemas.microsoft.com/office/powerpoint/2010/main" val="17944250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37901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95FDA639-5561-461B-9139-D5A93C13A47B}"/>
              </a:ext>
            </a:extLst>
          </p:cNvPr>
          <p:cNvPicPr>
            <a:picLocks noChangeAspect="1"/>
          </p:cNvPicPr>
          <p:nvPr/>
        </p:nvPicPr>
        <p:blipFill rotWithShape="1">
          <a:blip r:embed="rId2"/>
          <a:srcRect t="14147" r="4" b="15178"/>
          <a:stretch/>
        </p:blipFill>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a:noFill/>
        </p:spPr>
      </p:pic>
      <p:sp>
        <p:nvSpPr>
          <p:cNvPr id="15" name="Footer Placeholder 2">
            <a:extLst>
              <a:ext uri="{FF2B5EF4-FFF2-40B4-BE49-F238E27FC236}">
                <a16:creationId xmlns:a16="http://schemas.microsoft.com/office/drawing/2014/main" id="{FAC6A90E-F6AE-47F6-9B6F-7C62D7709252}"/>
              </a:ext>
            </a:extLst>
          </p:cNvPr>
          <p:cNvSpPr>
            <a:spLocks noGrp="1"/>
          </p:cNvSpPr>
          <p:nvPr>
            <p:ph type="ftr" sz="quarter" idx="11"/>
          </p:nvPr>
        </p:nvSpPr>
        <p:spPr>
          <a:xfrm>
            <a:off x="812290" y="5797769"/>
            <a:ext cx="3908793" cy="365125"/>
          </a:xfrm>
        </p:spPr>
        <p:txBody>
          <a:bodyPr vert="horz" lIns="91440" tIns="45720" rIns="91440" bIns="45720" rtlCol="0" anchor="ctr">
            <a:normAutofit/>
          </a:bodyPr>
          <a:lstStyle/>
          <a:p>
            <a:pPr>
              <a:spcAft>
                <a:spcPts val="600"/>
              </a:spcAft>
            </a:pPr>
            <a:r>
              <a:rPr lang="en-US" dirty="0"/>
              <a:t>ADD A FOOTER</a:t>
            </a:r>
            <a:endParaRPr lang="ru-RU" dirty="0"/>
          </a:p>
        </p:txBody>
      </p:sp>
      <p:sp>
        <p:nvSpPr>
          <p:cNvPr id="3" name="Slide Number Placeholder 2">
            <a:extLst>
              <a:ext uri="{FF2B5EF4-FFF2-40B4-BE49-F238E27FC236}">
                <a16:creationId xmlns:a16="http://schemas.microsoft.com/office/drawing/2014/main" id="{C0968E90-35F6-427B-85F4-297181001C6B}"/>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6</a:t>
            </a:fld>
            <a:endParaRPr lang="ru-RU"/>
          </a:p>
        </p:txBody>
      </p:sp>
      <p:sp>
        <p:nvSpPr>
          <p:cNvPr id="8" name="TextBox 7">
            <a:extLst>
              <a:ext uri="{FF2B5EF4-FFF2-40B4-BE49-F238E27FC236}">
                <a16:creationId xmlns:a16="http://schemas.microsoft.com/office/drawing/2014/main" id="{0BB33224-AD8E-4C95-B000-16A6D63FA11F}"/>
              </a:ext>
            </a:extLst>
          </p:cNvPr>
          <p:cNvSpPr txBox="1"/>
          <p:nvPr/>
        </p:nvSpPr>
        <p:spPr>
          <a:xfrm>
            <a:off x="839788" y="457200"/>
            <a:ext cx="3932237" cy="144272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kern="1200" dirty="0">
                <a:gradFill>
                  <a:gsLst>
                    <a:gs pos="0">
                      <a:schemeClr val="accent1"/>
                    </a:gs>
                    <a:gs pos="100000">
                      <a:schemeClr val="accent3"/>
                    </a:gs>
                  </a:gsLst>
                  <a:lin ang="0" scaled="1"/>
                </a:gradFill>
                <a:latin typeface="+mj-lt"/>
                <a:ea typeface="+mj-ea"/>
                <a:cs typeface="+mj-cs"/>
              </a:rPr>
              <a:t>Why use React for frontend?</a:t>
            </a:r>
          </a:p>
        </p:txBody>
      </p:sp>
      <p:sp>
        <p:nvSpPr>
          <p:cNvPr id="10" name="TextBox 9">
            <a:extLst>
              <a:ext uri="{FF2B5EF4-FFF2-40B4-BE49-F238E27FC236}">
                <a16:creationId xmlns:a16="http://schemas.microsoft.com/office/drawing/2014/main" id="{AC8B666F-F581-4146-95BD-21ECF6F77509}"/>
              </a:ext>
            </a:extLst>
          </p:cNvPr>
          <p:cNvSpPr txBox="1"/>
          <p:nvPr/>
        </p:nvSpPr>
        <p:spPr>
          <a:xfrm>
            <a:off x="839788" y="2356700"/>
            <a:ext cx="3932237" cy="3512287"/>
          </a:xfrm>
          <a:prstGeom prst="rect">
            <a:avLst/>
          </a:prstGeom>
        </p:spPr>
        <p:txBody>
          <a:bodyPr vert="horz" lIns="91440" tIns="45720" rIns="91440" bIns="45720" rtlCol="0">
            <a:normAutofit/>
          </a:bodyPr>
          <a:lstStyle/>
          <a:p>
            <a:pPr>
              <a:lnSpc>
                <a:spcPct val="90000"/>
              </a:lnSpc>
              <a:spcBef>
                <a:spcPts val="1000"/>
              </a:spcBef>
            </a:pPr>
            <a:r>
              <a:rPr lang="en-US" sz="1600" b="1" i="0" kern="1200" dirty="0">
                <a:solidFill>
                  <a:schemeClr val="accent1"/>
                </a:solidFill>
                <a:effectLst/>
                <a:latin typeface="+mn-lt"/>
                <a:ea typeface="+mn-ea"/>
                <a:cs typeface="+mn-cs"/>
              </a:rPr>
              <a:t>React</a:t>
            </a:r>
            <a:r>
              <a:rPr lang="en-US" sz="1600" b="0" i="0" kern="1200" dirty="0">
                <a:solidFill>
                  <a:schemeClr val="accent1"/>
                </a:solidFill>
                <a:effectLst/>
                <a:latin typeface="+mn-lt"/>
                <a:ea typeface="+mn-ea"/>
                <a:cs typeface="+mn-cs"/>
              </a:rPr>
              <a:t> has become the first choice</a:t>
            </a:r>
            <a:endParaRPr lang="en-US" sz="1600" kern="1200" dirty="0">
              <a:solidFill>
                <a:schemeClr val="accent1"/>
              </a:solidFill>
              <a:latin typeface="+mn-lt"/>
              <a:ea typeface="+mn-ea"/>
              <a:cs typeface="+mn-cs"/>
            </a:endParaRPr>
          </a:p>
          <a:p>
            <a:pPr>
              <a:lnSpc>
                <a:spcPct val="90000"/>
              </a:lnSpc>
              <a:spcBef>
                <a:spcPts val="1000"/>
              </a:spcBef>
            </a:pPr>
            <a:r>
              <a:rPr lang="en-US" sz="1600" b="0" i="0" kern="1200" dirty="0">
                <a:solidFill>
                  <a:schemeClr val="accent1"/>
                </a:solidFill>
                <a:effectLst/>
                <a:latin typeface="+mn-lt"/>
                <a:ea typeface="+mn-ea"/>
                <a:cs typeface="+mn-cs"/>
              </a:rPr>
              <a:t>for </a:t>
            </a:r>
            <a:r>
              <a:rPr lang="en-US" sz="1600" b="1" i="0" kern="1200" dirty="0">
                <a:solidFill>
                  <a:schemeClr val="accent1"/>
                </a:solidFill>
                <a:effectLst/>
                <a:latin typeface="+mn-lt"/>
                <a:ea typeface="+mn-ea"/>
                <a:cs typeface="+mn-cs"/>
              </a:rPr>
              <a:t>frontend</a:t>
            </a:r>
            <a:r>
              <a:rPr lang="en-US" sz="1600" b="0" i="0" kern="1200" dirty="0">
                <a:solidFill>
                  <a:schemeClr val="accent1"/>
                </a:solidFill>
                <a:effectLst/>
                <a:latin typeface="+mn-lt"/>
                <a:ea typeface="+mn-ea"/>
                <a:cs typeface="+mn-cs"/>
              </a:rPr>
              <a:t> because it gives developers the ability to </a:t>
            </a:r>
            <a:endParaRPr lang="en-US" sz="1600" kern="1200" dirty="0">
              <a:solidFill>
                <a:schemeClr val="accent1"/>
              </a:solidFill>
              <a:latin typeface="+mn-lt"/>
              <a:ea typeface="+mn-ea"/>
              <a:cs typeface="+mn-cs"/>
            </a:endParaRPr>
          </a:p>
          <a:p>
            <a:pPr>
              <a:lnSpc>
                <a:spcPct val="90000"/>
              </a:lnSpc>
              <a:spcBef>
                <a:spcPts val="1000"/>
              </a:spcBef>
            </a:pPr>
            <a:r>
              <a:rPr lang="en-US" sz="1600" b="0" i="0" kern="1200" dirty="0">
                <a:solidFill>
                  <a:schemeClr val="accent1"/>
                </a:solidFill>
                <a:effectLst/>
                <a:latin typeface="+mn-lt"/>
                <a:ea typeface="+mn-ea"/>
                <a:cs typeface="+mn-cs"/>
              </a:rPr>
              <a:t>work </a:t>
            </a:r>
            <a:r>
              <a:rPr lang="en-US" sz="1600" b="1" i="0" kern="1200" dirty="0">
                <a:solidFill>
                  <a:schemeClr val="accent1"/>
                </a:solidFill>
                <a:effectLst/>
                <a:latin typeface="+mn-lt"/>
                <a:ea typeface="+mn-ea"/>
                <a:cs typeface="+mn-cs"/>
              </a:rPr>
              <a:t>with</a:t>
            </a:r>
            <a:r>
              <a:rPr lang="en-US" sz="1600" b="0" i="0" kern="1200" dirty="0">
                <a:solidFill>
                  <a:schemeClr val="accent1"/>
                </a:solidFill>
                <a:effectLst/>
                <a:latin typeface="+mn-lt"/>
                <a:ea typeface="+mn-ea"/>
                <a:cs typeface="+mn-cs"/>
              </a:rPr>
              <a:t> a virtual browser (more friendly than the real </a:t>
            </a:r>
            <a:endParaRPr lang="en-US" sz="1600" kern="1200" dirty="0">
              <a:solidFill>
                <a:schemeClr val="accent1"/>
              </a:solidFill>
              <a:latin typeface="+mn-lt"/>
              <a:ea typeface="+mn-ea"/>
              <a:cs typeface="+mn-cs"/>
            </a:endParaRPr>
          </a:p>
          <a:p>
            <a:pPr>
              <a:lnSpc>
                <a:spcPct val="90000"/>
              </a:lnSpc>
              <a:spcBef>
                <a:spcPts val="1000"/>
              </a:spcBef>
            </a:pPr>
            <a:r>
              <a:rPr lang="en-US" sz="1600" b="0" i="0" kern="1200" dirty="0">
                <a:solidFill>
                  <a:schemeClr val="accent1"/>
                </a:solidFill>
                <a:effectLst/>
                <a:latin typeface="+mn-lt"/>
                <a:ea typeface="+mn-ea"/>
                <a:cs typeface="+mn-cs"/>
              </a:rPr>
              <a:t>browser). </a:t>
            </a:r>
          </a:p>
        </p:txBody>
      </p:sp>
    </p:spTree>
    <p:extLst>
      <p:ext uri="{BB962C8B-B14F-4D97-AF65-F5344CB8AC3E}">
        <p14:creationId xmlns:p14="http://schemas.microsoft.com/office/powerpoint/2010/main" val="13446643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anim calcmode="lin" valueType="num">
                                      <p:cBhvr>
                                        <p:cTn id="23" dur="2000" fill="hold"/>
                                        <p:tgtEl>
                                          <p:spTgt spid="7"/>
                                        </p:tgtEl>
                                        <p:attrNameLst>
                                          <p:attrName>ppt_w</p:attrName>
                                        </p:attrNameLst>
                                      </p:cBhvr>
                                      <p:tavLst>
                                        <p:tav tm="0" fmla="#ppt_w*sin(2.5*pi*$)">
                                          <p:val>
                                            <p:fltVal val="0"/>
                                          </p:val>
                                        </p:tav>
                                        <p:tav tm="100000">
                                          <p:val>
                                            <p:fltVal val="1"/>
                                          </p:val>
                                        </p:tav>
                                      </p:tavLst>
                                    </p:anim>
                                    <p:anim calcmode="lin" valueType="num">
                                      <p:cBhvr>
                                        <p:cTn id="24"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DC1736-CC1A-499F-9911-A9079442F963}"/>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7</a:t>
            </a:fld>
            <a:endParaRPr lang="ru-RU"/>
          </a:p>
        </p:txBody>
      </p:sp>
      <p:sp>
        <p:nvSpPr>
          <p:cNvPr id="5" name="Title 4">
            <a:extLst>
              <a:ext uri="{FF2B5EF4-FFF2-40B4-BE49-F238E27FC236}">
                <a16:creationId xmlns:a16="http://schemas.microsoft.com/office/drawing/2014/main" id="{C5717B30-B573-4CDF-B0C9-3A75051333F4}"/>
              </a:ext>
            </a:extLst>
          </p:cNvPr>
          <p:cNvSpPr>
            <a:spLocks noGrp="1"/>
          </p:cNvSpPr>
          <p:nvPr>
            <p:ph type="title"/>
          </p:nvPr>
        </p:nvSpPr>
        <p:spPr>
          <a:xfrm>
            <a:off x="839788" y="1350628"/>
            <a:ext cx="3932237" cy="549301"/>
          </a:xfrm>
        </p:spPr>
        <p:txBody>
          <a:bodyPr anchor="b">
            <a:normAutofit/>
          </a:bodyPr>
          <a:lstStyle/>
          <a:p>
            <a:r>
              <a:rPr lang="en-US" dirty="0"/>
              <a:t>About Heroku:</a:t>
            </a:r>
          </a:p>
        </p:txBody>
      </p:sp>
      <p:sp>
        <p:nvSpPr>
          <p:cNvPr id="14" name="Text Placeholder 4">
            <a:extLst>
              <a:ext uri="{FF2B5EF4-FFF2-40B4-BE49-F238E27FC236}">
                <a16:creationId xmlns:a16="http://schemas.microsoft.com/office/drawing/2014/main" id="{D5BE07E4-2C7D-4094-A35F-3DF1EACAEAC3}"/>
              </a:ext>
            </a:extLst>
          </p:cNvPr>
          <p:cNvSpPr>
            <a:spLocks noGrp="1"/>
          </p:cNvSpPr>
          <p:nvPr>
            <p:ph type="body" sz="half" idx="2"/>
          </p:nvPr>
        </p:nvSpPr>
        <p:spPr>
          <a:xfrm>
            <a:off x="839788" y="2356700"/>
            <a:ext cx="3932237" cy="834369"/>
          </a:xfrm>
        </p:spPr>
        <p:txBody>
          <a:bodyPr>
            <a:normAutofit/>
          </a:bodyPr>
          <a:lstStyle/>
          <a:p>
            <a:r>
              <a:rPr lang="en-US" b="1" i="0" dirty="0">
                <a:effectLst/>
              </a:rPr>
              <a:t>Heroku</a:t>
            </a:r>
            <a:r>
              <a:rPr lang="en-US" b="0" i="0" dirty="0">
                <a:effectLst/>
              </a:rPr>
              <a:t> is a platform as a service (PaaS) that enables developers to build, run, and operate applications entirely in the cloud.</a:t>
            </a:r>
          </a:p>
        </p:txBody>
      </p:sp>
      <p:pic>
        <p:nvPicPr>
          <p:cNvPr id="7" name="Content Placeholder 6">
            <a:extLst>
              <a:ext uri="{FF2B5EF4-FFF2-40B4-BE49-F238E27FC236}">
                <a16:creationId xmlns:a16="http://schemas.microsoft.com/office/drawing/2014/main" id="{ADBADEF4-1016-40A5-92C2-7D9455965F01}"/>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839788" y="3429000"/>
            <a:ext cx="6653212" cy="1860238"/>
          </a:xfrm>
        </p:spPr>
      </p:pic>
    </p:spTree>
    <p:extLst>
      <p:ext uri="{BB962C8B-B14F-4D97-AF65-F5344CB8AC3E}">
        <p14:creationId xmlns:p14="http://schemas.microsoft.com/office/powerpoint/2010/main" val="164519010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C67B28-E674-42E5-9305-9181B72F45DF}"/>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8</a:t>
            </a:fld>
            <a:endParaRPr lang="ru-RU"/>
          </a:p>
        </p:txBody>
      </p:sp>
      <p:sp>
        <p:nvSpPr>
          <p:cNvPr id="5" name="Title 4">
            <a:extLst>
              <a:ext uri="{FF2B5EF4-FFF2-40B4-BE49-F238E27FC236}">
                <a16:creationId xmlns:a16="http://schemas.microsoft.com/office/drawing/2014/main" id="{6BEBC90D-8D6F-4154-83CF-BC7225DC90A9}"/>
              </a:ext>
            </a:extLst>
          </p:cNvPr>
          <p:cNvSpPr>
            <a:spLocks noGrp="1"/>
          </p:cNvSpPr>
          <p:nvPr>
            <p:ph type="title"/>
          </p:nvPr>
        </p:nvSpPr>
        <p:spPr>
          <a:xfrm>
            <a:off x="838200" y="365126"/>
            <a:ext cx="9050518" cy="945498"/>
          </a:xfrm>
        </p:spPr>
        <p:txBody>
          <a:bodyPr anchor="ctr">
            <a:normAutofit/>
          </a:bodyPr>
          <a:lstStyle/>
          <a:p>
            <a:r>
              <a:rPr lang="en-US" dirty="0"/>
              <a:t>Backend: Node JS and MongoDB</a:t>
            </a:r>
          </a:p>
        </p:txBody>
      </p:sp>
      <p:graphicFrame>
        <p:nvGraphicFramePr>
          <p:cNvPr id="7" name="Content Placeholder 3">
            <a:extLst>
              <a:ext uri="{FF2B5EF4-FFF2-40B4-BE49-F238E27FC236}">
                <a16:creationId xmlns:a16="http://schemas.microsoft.com/office/drawing/2014/main" id="{F340EE61-01DF-4308-94F4-B3A8B13EFA6D}"/>
              </a:ext>
            </a:extLst>
          </p:cNvPr>
          <p:cNvGraphicFramePr>
            <a:graphicFrameLocks noGrp="1"/>
          </p:cNvGraphicFramePr>
          <p:nvPr>
            <p:ph idx="1"/>
            <p:extLst>
              <p:ext uri="{D42A27DB-BD31-4B8C-83A1-F6EECF244321}">
                <p14:modId xmlns:p14="http://schemas.microsoft.com/office/powerpoint/2010/main" val="2866209903"/>
              </p:ext>
            </p:extLst>
          </p:nvPr>
        </p:nvGraphicFramePr>
        <p:xfrm>
          <a:off x="704676" y="1224793"/>
          <a:ext cx="11469848" cy="4957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912385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A60326-1DC5-4A5D-880A-0E327E9EA98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9</a:t>
            </a:fld>
            <a:endParaRPr lang="ru-RU"/>
          </a:p>
        </p:txBody>
      </p:sp>
      <p:sp>
        <p:nvSpPr>
          <p:cNvPr id="15" name="Title 3">
            <a:extLst>
              <a:ext uri="{FF2B5EF4-FFF2-40B4-BE49-F238E27FC236}">
                <a16:creationId xmlns:a16="http://schemas.microsoft.com/office/drawing/2014/main" id="{92A15159-9A19-442E-A22D-8B6167BA4200}"/>
              </a:ext>
            </a:extLst>
          </p:cNvPr>
          <p:cNvSpPr>
            <a:spLocks noGrp="1"/>
          </p:cNvSpPr>
          <p:nvPr>
            <p:ph type="title"/>
          </p:nvPr>
        </p:nvSpPr>
        <p:spPr>
          <a:xfrm>
            <a:off x="803995" y="1968136"/>
            <a:ext cx="6755045" cy="3727269"/>
          </a:xfrm>
        </p:spPr>
        <p:txBody>
          <a:bodyPr anchor="ctr">
            <a:normAutofit/>
          </a:bodyPr>
          <a:lstStyle/>
          <a:p>
            <a:pPr>
              <a:spcBef>
                <a:spcPts val="1200"/>
              </a:spcBef>
            </a:pPr>
            <a:r>
              <a:rPr lang="en-US" sz="1400" dirty="0"/>
              <a:t/>
            </a:r>
            <a:br>
              <a:rPr lang="en-US" sz="1400" dirty="0"/>
            </a:br>
            <a:r>
              <a:rPr lang="en-US" sz="2000" dirty="0"/>
              <a:t>To satisfied the mentioned requirements, we decided to divide the project plan into 5 phases</a:t>
            </a:r>
            <a:br>
              <a:rPr lang="en-US" sz="2000" dirty="0"/>
            </a:br>
            <a:r>
              <a:rPr lang="en-US" sz="2000" dirty="0"/>
              <a:t/>
            </a:r>
            <a:br>
              <a:rPr lang="en-US" sz="2000" dirty="0"/>
            </a:br>
            <a:r>
              <a:rPr lang="en-US" sz="2000" dirty="0"/>
              <a:t/>
            </a:r>
            <a:br>
              <a:rPr lang="en-US" sz="2000" dirty="0"/>
            </a:br>
            <a:r>
              <a:rPr lang="en-US" sz="2000" dirty="0"/>
              <a:t> 1. Requirement specification</a:t>
            </a:r>
            <a:br>
              <a:rPr lang="en-US" sz="2000" dirty="0"/>
            </a:br>
            <a:r>
              <a:rPr lang="en-US" sz="2000" dirty="0"/>
              <a:t> 2. Analysis and Design</a:t>
            </a:r>
            <a:br>
              <a:rPr lang="en-US" sz="2000" dirty="0"/>
            </a:br>
            <a:r>
              <a:rPr lang="en-US" sz="2000" dirty="0"/>
              <a:t> 3. Implementation</a:t>
            </a:r>
            <a:br>
              <a:rPr lang="en-US" sz="2000" dirty="0"/>
            </a:br>
            <a:r>
              <a:rPr lang="en-US" sz="2000" dirty="0"/>
              <a:t> 4. Verification and Validation</a:t>
            </a:r>
            <a:br>
              <a:rPr lang="en-US" sz="2000" dirty="0"/>
            </a:br>
            <a:r>
              <a:rPr lang="en-US" sz="2000" dirty="0"/>
              <a:t> 5. Deployment</a:t>
            </a:r>
            <a:br>
              <a:rPr lang="en-US" sz="2000" dirty="0"/>
            </a:br>
            <a:r>
              <a:rPr lang="en-US" sz="2000" dirty="0"/>
              <a:t> 6. Maintenance</a:t>
            </a:r>
          </a:p>
        </p:txBody>
      </p:sp>
      <p:sp>
        <p:nvSpPr>
          <p:cNvPr id="5" name="TextBox 4"/>
          <p:cNvSpPr txBox="1"/>
          <p:nvPr/>
        </p:nvSpPr>
        <p:spPr>
          <a:xfrm>
            <a:off x="803995" y="1543404"/>
            <a:ext cx="4876800" cy="424732"/>
          </a:xfrm>
          <a:prstGeom prst="rect">
            <a:avLst/>
          </a:prstGeom>
          <a:noFill/>
        </p:spPr>
        <p:txBody>
          <a:bodyPr wrap="square" rtlCol="0">
            <a:spAutoFit/>
          </a:bodyPr>
          <a:lstStyle/>
          <a:p>
            <a:pPr>
              <a:lnSpc>
                <a:spcPct val="90000"/>
              </a:lnSpc>
              <a:spcBef>
                <a:spcPct val="0"/>
              </a:spcBef>
              <a:spcAft>
                <a:spcPts val="600"/>
              </a:spcAft>
            </a:pPr>
            <a:r>
              <a:rPr lang="en-US" sz="2400" b="1" dirty="0" smtClean="0">
                <a:gradFill>
                  <a:gsLst>
                    <a:gs pos="0">
                      <a:schemeClr val="accent1"/>
                    </a:gs>
                    <a:gs pos="100000">
                      <a:schemeClr val="accent3"/>
                    </a:gs>
                  </a:gsLst>
                  <a:lin ang="0" scaled="1"/>
                </a:gradFill>
              </a:rPr>
              <a:t>Process</a:t>
            </a:r>
            <a:endParaRPr lang="en-US" sz="2400" b="1" dirty="0">
              <a:gradFill>
                <a:gsLst>
                  <a:gs pos="0">
                    <a:schemeClr val="accent1"/>
                  </a:gs>
                  <a:gs pos="100000">
                    <a:schemeClr val="accent3"/>
                  </a:gs>
                </a:gsLst>
                <a:lin ang="0" scaled="1"/>
              </a:gradFill>
            </a:endParaRPr>
          </a:p>
        </p:txBody>
      </p:sp>
    </p:spTree>
    <p:extLst>
      <p:ext uri="{BB962C8B-B14F-4D97-AF65-F5344CB8AC3E}">
        <p14:creationId xmlns:p14="http://schemas.microsoft.com/office/powerpoint/2010/main" val="396983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179</TotalTime>
  <Words>1017</Words>
  <Application>Microsoft Office PowerPoint</Application>
  <PresentationFormat>Widescreen</PresentationFormat>
  <Paragraphs>160</Paragraphs>
  <Slides>26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Century Gothic</vt:lpstr>
      <vt:lpstr>Century Gothic (Headings)</vt:lpstr>
      <vt:lpstr>Wingdings</vt:lpstr>
      <vt:lpstr>Office Theme</vt:lpstr>
      <vt:lpstr>SQA PROJECT</vt:lpstr>
      <vt:lpstr>TABLE OF CONTENTS</vt:lpstr>
      <vt:lpstr>PowerPoint Presentation</vt:lpstr>
      <vt:lpstr>2. PROJECT PLAN </vt:lpstr>
      <vt:lpstr>PowerPoint Presentation</vt:lpstr>
      <vt:lpstr>PowerPoint Presentation</vt:lpstr>
      <vt:lpstr>About Heroku:</vt:lpstr>
      <vt:lpstr>Backend: Node JS and MongoDB</vt:lpstr>
      <vt:lpstr> To satisfied the mentioned requirements, we decided to divide the project plan into 5 phases    1. Requirement specification  2. Analysis and Design  3. Implementation  4. Verification and Validation  5. Deployment  6. Maintenance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ACHIEVEMENTS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SQA PROJECT</dc:title>
  <dc:creator>Lê Đức Long</dc:creator>
  <cp:lastModifiedBy>Kiên Lý</cp:lastModifiedBy>
  <cp:revision>22</cp:revision>
  <dcterms:created xsi:type="dcterms:W3CDTF">2021-03-21T13:59:55Z</dcterms:created>
  <dcterms:modified xsi:type="dcterms:W3CDTF">2021-04-11T15:29:53Z</dcterms:modified>
</cp:coreProperties>
</file>